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6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9A2C-08A5-46A0-BDBD-10FBE9FD5F66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A29C-925C-4564-9560-5ECC4100DA9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chemeClr val="accent4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9 - Εικόνα" descr="ΟΜΑΔΑ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30" y="1340768"/>
            <a:ext cx="3307694" cy="2340000"/>
          </a:xfrm>
          <a:prstGeom prst="rect">
            <a:avLst/>
          </a:prstGeom>
        </p:spPr>
      </p:pic>
      <p:pic>
        <p:nvPicPr>
          <p:cNvPr id="11" name="10 - Εικόνα" descr="ΟΜΑΔΑ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7176" y="1305024"/>
            <a:ext cx="3307690" cy="2340000"/>
          </a:xfrm>
          <a:prstGeom prst="rect">
            <a:avLst/>
          </a:prstGeom>
        </p:spPr>
      </p:pic>
      <p:pic>
        <p:nvPicPr>
          <p:cNvPr id="12" name="11 - Εικόνα" descr="ΟΜΑΔΑ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32" y="4437112"/>
            <a:ext cx="3307692" cy="2340000"/>
          </a:xfrm>
          <a:prstGeom prst="rect">
            <a:avLst/>
          </a:prstGeom>
        </p:spPr>
      </p:pic>
      <p:pic>
        <p:nvPicPr>
          <p:cNvPr id="13" name="12 - Εικόνα" descr="ΟΜΑΔΑ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37176" y="4437112"/>
            <a:ext cx="3307688" cy="2340000"/>
          </a:xfrm>
          <a:prstGeom prst="rect">
            <a:avLst/>
          </a:prstGeom>
        </p:spPr>
      </p:pic>
      <p:pic>
        <p:nvPicPr>
          <p:cNvPr id="14" name="13 - Εικόνα" descr="ΠΟΗΜΑ.jpg"/>
          <p:cNvPicPr>
            <a:picLocks noChangeAspect="1"/>
          </p:cNvPicPr>
          <p:nvPr/>
        </p:nvPicPr>
        <p:blipFill>
          <a:blip r:embed="rId6" cstate="print"/>
          <a:srcRect b="39958"/>
          <a:stretch>
            <a:fillRect/>
          </a:stretch>
        </p:blipFill>
        <p:spPr>
          <a:xfrm>
            <a:off x="3397997" y="2564904"/>
            <a:ext cx="3139179" cy="2664296"/>
          </a:xfrm>
          <a:prstGeom prst="rect">
            <a:avLst/>
          </a:prstGeom>
        </p:spPr>
      </p:pic>
      <p:sp>
        <p:nvSpPr>
          <p:cNvPr id="15" name="14 - Ορθογώνιο"/>
          <p:cNvSpPr/>
          <p:nvPr/>
        </p:nvSpPr>
        <p:spPr>
          <a:xfrm>
            <a:off x="1280592" y="260648"/>
            <a:ext cx="7450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11</a:t>
            </a:r>
            <a:r>
              <a:rPr lang="el-GR" sz="5400" b="1" cap="none" spc="0" baseline="300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ο</a:t>
            </a:r>
            <a:r>
              <a:rPr lang="el-G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Δημοτικό Ηρακλείου </a:t>
            </a:r>
            <a:endParaRPr lang="el-G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Office PowerPoint</Application>
  <PresentationFormat>Α4 (210x297 χιλ.)</PresentationFormat>
  <Paragraphs>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student</dc:creator>
  <cp:lastModifiedBy>student</cp:lastModifiedBy>
  <cp:revision>2</cp:revision>
  <dcterms:created xsi:type="dcterms:W3CDTF">2023-05-26T09:40:35Z</dcterms:created>
  <dcterms:modified xsi:type="dcterms:W3CDTF">2023-05-26T09:52:48Z</dcterms:modified>
</cp:coreProperties>
</file>