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cff2422de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cff2422de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7d1c221d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c7d1c221d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c7d1c221d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c7d1c221d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c7d1c221df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7d1c221df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7d1c221df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7d1c221df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cff2422d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cff2422d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c7d1c221df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c7d1c221df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cff2422d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cff2422d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ccff2422d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ccff2422d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ccee8ed50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ccee8ed50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c7d1c221df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c7d1c221df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cff2422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cff2422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ccee8ed50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ccee8ed50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ccee8ed50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ccee8ed50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ccee8ed50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ccee8ed50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ccee8ed50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ccee8ed50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ccff2422d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ccff2422d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ccff2422d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ccff2422d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ccff2422d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ccff2422d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ccff2422de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ccff2422d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cff2422d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ccff2422d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7d1c221d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7d1c221d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7d1c221d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7d1c221d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7d1c221df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7d1c221d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7d1c221d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7d1c221d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7d1c221d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7d1c221d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7d1c221d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7d1c221d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7d1c221d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7d1c221d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s>
</file>

<file path=ppt/slides/_rels/slide13.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2.png"/><Relationship Id="rId13" Type="http://schemas.openxmlformats.org/officeDocument/2006/relationships/image" Target="../media/image24.png"/><Relationship Id="rId12"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1.png"/><Relationship Id="rId15" Type="http://schemas.openxmlformats.org/officeDocument/2006/relationships/image" Target="../media/image34.png"/><Relationship Id="rId1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3.png"/><Relationship Id="rId5" Type="http://schemas.openxmlformats.org/officeDocument/2006/relationships/image" Target="../media/image10.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2.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34.png"/><Relationship Id="rId5"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54.png"/><Relationship Id="rId9" Type="http://schemas.openxmlformats.org/officeDocument/2006/relationships/image" Target="../media/image52.png"/><Relationship Id="rId5" Type="http://schemas.openxmlformats.org/officeDocument/2006/relationships/image" Target="../media/image58.png"/><Relationship Id="rId6" Type="http://schemas.openxmlformats.org/officeDocument/2006/relationships/image" Target="../media/image61.png"/><Relationship Id="rId7" Type="http://schemas.openxmlformats.org/officeDocument/2006/relationships/image" Target="../media/image53.png"/><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53.png"/><Relationship Id="rId8"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68.png"/><Relationship Id="rId9" Type="http://schemas.openxmlformats.org/officeDocument/2006/relationships/image" Target="../media/image5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53.png"/><Relationship Id="rId8"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67.png"/><Relationship Id="rId9" Type="http://schemas.openxmlformats.org/officeDocument/2006/relationships/image" Target="../media/image52.png"/><Relationship Id="rId5" Type="http://schemas.openxmlformats.org/officeDocument/2006/relationships/image" Target="../media/image69.png"/><Relationship Id="rId6" Type="http://schemas.openxmlformats.org/officeDocument/2006/relationships/image" Target="../media/image65.png"/><Relationship Id="rId7" Type="http://schemas.openxmlformats.org/officeDocument/2006/relationships/image" Target="../media/image53.png"/><Relationship Id="rId8"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66.png"/><Relationship Id="rId5" Type="http://schemas.openxmlformats.org/officeDocument/2006/relationships/image" Target="../media/image62.png"/><Relationship Id="rId6"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p:cNvPicPr preferRelativeResize="0"/>
          <p:nvPr/>
        </p:nvPicPr>
        <p:blipFill>
          <a:blip r:embed="rId4">
            <a:alphaModFix/>
          </a:blip>
          <a:stretch>
            <a:fillRect/>
          </a:stretch>
        </p:blipFill>
        <p:spPr>
          <a:xfrm flipH="1">
            <a:off x="-190025" y="1479825"/>
            <a:ext cx="3164050" cy="3164050"/>
          </a:xfrm>
          <a:prstGeom prst="rect">
            <a:avLst/>
          </a:prstGeom>
          <a:noFill/>
          <a:ln>
            <a:noFill/>
          </a:ln>
        </p:spPr>
      </p:pic>
      <p:pic>
        <p:nvPicPr>
          <p:cNvPr id="56" name="Google Shape;56;p13"/>
          <p:cNvPicPr preferRelativeResize="0"/>
          <p:nvPr/>
        </p:nvPicPr>
        <p:blipFill>
          <a:blip r:embed="rId5">
            <a:alphaModFix/>
          </a:blip>
          <a:stretch>
            <a:fillRect/>
          </a:stretch>
        </p:blipFill>
        <p:spPr>
          <a:xfrm>
            <a:off x="-57475" y="2945275"/>
            <a:ext cx="9273324" cy="2313151"/>
          </a:xfrm>
          <a:prstGeom prst="rect">
            <a:avLst/>
          </a:prstGeom>
          <a:noFill/>
          <a:ln>
            <a:noFill/>
          </a:ln>
        </p:spPr>
      </p:pic>
      <p:sp>
        <p:nvSpPr>
          <p:cNvPr id="57" name="Google Shape;57;p13"/>
          <p:cNvSpPr/>
          <p:nvPr/>
        </p:nvSpPr>
        <p:spPr>
          <a:xfrm>
            <a:off x="1508650" y="755325"/>
            <a:ext cx="5746788" cy="1297903"/>
          </a:xfrm>
          <a:prstGeom prst="rect">
            <a:avLst/>
          </a:prstGeom>
        </p:spPr>
        <p:txBody>
          <a:bodyPr>
            <a:prstTxWarp prst="textPlain"/>
          </a:bodyPr>
          <a:lstStyle/>
          <a:p>
            <a:pPr lvl="0" algn="ctr"/>
            <a:r>
              <a:rPr b="1" i="0">
                <a:ln cap="flat" cmpd="sng" w="9525">
                  <a:solidFill>
                    <a:srgbClr val="FFFFFF"/>
                  </a:solidFill>
                  <a:prstDash val="solid"/>
                  <a:round/>
                  <a:headEnd len="sm" w="sm" type="none"/>
                  <a:tailEnd len="sm" w="sm" type="none"/>
                </a:ln>
                <a:solidFill>
                  <a:srgbClr val="CC0000"/>
                </a:solidFill>
                <a:latin typeface="Fira Sans Condensed"/>
              </a:rPr>
              <a:t>Τζότζο, ο μικρός σκαντζόχοιρος</a:t>
            </a:r>
            <a:br>
              <a:rPr b="1" i="0">
                <a:ln cap="flat" cmpd="sng" w="9525">
                  <a:solidFill>
                    <a:srgbClr val="FFFFFF"/>
                  </a:solidFill>
                  <a:prstDash val="solid"/>
                  <a:round/>
                  <a:headEnd len="sm" w="sm" type="none"/>
                  <a:tailEnd len="sm" w="sm" type="none"/>
                </a:ln>
                <a:solidFill>
                  <a:srgbClr val="CC0000"/>
                </a:solidFill>
                <a:latin typeface="Fira Sans Condensed"/>
              </a:rPr>
            </a:br>
            <a:r>
              <a:rPr b="1" i="0">
                <a:ln cap="flat" cmpd="sng" w="9525">
                  <a:solidFill>
                    <a:srgbClr val="FFFFFF"/>
                  </a:solidFill>
                  <a:prstDash val="solid"/>
                  <a:round/>
                  <a:headEnd len="sm" w="sm" type="none"/>
                  <a:tailEnd len="sm" w="sm" type="none"/>
                </a:ln>
                <a:solidFill>
                  <a:srgbClr val="CC0000"/>
                </a:solidFill>
                <a:latin typeface="Fira Sans Condensed"/>
              </a:rPr>
              <a:t>και η ΠΡΩΤΑΠΡΙΛΙΑ</a:t>
            </a:r>
          </a:p>
        </p:txBody>
      </p:sp>
      <p:sp>
        <p:nvSpPr>
          <p:cNvPr id="58" name="Google Shape;58;p13"/>
          <p:cNvSpPr txBox="1"/>
          <p:nvPr/>
        </p:nvSpPr>
        <p:spPr>
          <a:xfrm>
            <a:off x="2974025" y="2140650"/>
            <a:ext cx="339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l" sz="1600">
                <a:latin typeface="Fira Sans"/>
                <a:ea typeface="Fira Sans"/>
                <a:cs typeface="Fira Sans"/>
                <a:sym typeface="Fira Sans"/>
              </a:rPr>
              <a:t>Δημιουργός: Ειρήνη Πετρίδου</a:t>
            </a:r>
            <a:endParaRPr i="1" sz="1600">
              <a:latin typeface="Fira Sans"/>
              <a:ea typeface="Fira Sans"/>
              <a:cs typeface="Fira Sans"/>
              <a:sym typeface="Fira Sans"/>
            </a:endParaRPr>
          </a:p>
        </p:txBody>
      </p:sp>
      <p:sp>
        <p:nvSpPr>
          <p:cNvPr id="59" name="Google Shape;59;p13"/>
          <p:cNvSpPr txBox="1"/>
          <p:nvPr/>
        </p:nvSpPr>
        <p:spPr>
          <a:xfrm>
            <a:off x="4945550" y="4128850"/>
            <a:ext cx="282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l"/>
              <a:t>                  </a:t>
            </a:r>
            <a:r>
              <a:rPr i="1" lang="el"/>
              <a:t>ΕΙΚΟΝΕΣ: </a:t>
            </a:r>
            <a:endParaRPr i="1"/>
          </a:p>
          <a:p>
            <a:pPr indent="0" lvl="0" marL="0" rtl="0" algn="ctr">
              <a:spcBef>
                <a:spcPts val="0"/>
              </a:spcBef>
              <a:spcAft>
                <a:spcPts val="0"/>
              </a:spcAft>
              <a:buNone/>
            </a:pPr>
            <a:r>
              <a:rPr i="1" lang="el"/>
              <a:t>GOOGLE  free clipart</a:t>
            </a:r>
            <a:endParaRPr i="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2"/>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149" name="Google Shape;149;p22"/>
          <p:cNvPicPr preferRelativeResize="0"/>
          <p:nvPr/>
        </p:nvPicPr>
        <p:blipFill>
          <a:blip r:embed="rId4">
            <a:alphaModFix/>
          </a:blip>
          <a:stretch>
            <a:fillRect/>
          </a:stretch>
        </p:blipFill>
        <p:spPr>
          <a:xfrm>
            <a:off x="874550" y="2571750"/>
            <a:ext cx="2434625" cy="2154075"/>
          </a:xfrm>
          <a:prstGeom prst="rect">
            <a:avLst/>
          </a:prstGeom>
          <a:noFill/>
          <a:ln>
            <a:noFill/>
          </a:ln>
        </p:spPr>
      </p:pic>
      <p:sp>
        <p:nvSpPr>
          <p:cNvPr id="150" name="Google Shape;150;p22"/>
          <p:cNvSpPr txBox="1"/>
          <p:nvPr/>
        </p:nvSpPr>
        <p:spPr>
          <a:xfrm>
            <a:off x="201150" y="215500"/>
            <a:ext cx="406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1" name="Google Shape;151;p22"/>
          <p:cNvPicPr preferRelativeResize="0"/>
          <p:nvPr/>
        </p:nvPicPr>
        <p:blipFill>
          <a:blip r:embed="rId5">
            <a:alphaModFix/>
          </a:blip>
          <a:stretch>
            <a:fillRect/>
          </a:stretch>
        </p:blipFill>
        <p:spPr>
          <a:xfrm>
            <a:off x="4721825" y="2428100"/>
            <a:ext cx="3004924" cy="2715401"/>
          </a:xfrm>
          <a:prstGeom prst="rect">
            <a:avLst/>
          </a:prstGeom>
          <a:noFill/>
          <a:ln>
            <a:noFill/>
          </a:ln>
        </p:spPr>
      </p:pic>
      <p:pic>
        <p:nvPicPr>
          <p:cNvPr id="152" name="Google Shape;152;p22"/>
          <p:cNvPicPr preferRelativeResize="0"/>
          <p:nvPr/>
        </p:nvPicPr>
        <p:blipFill>
          <a:blip r:embed="rId6">
            <a:alphaModFix/>
          </a:blip>
          <a:stretch>
            <a:fillRect/>
          </a:stretch>
        </p:blipFill>
        <p:spPr>
          <a:xfrm>
            <a:off x="4721825" y="138050"/>
            <a:ext cx="3241725" cy="2519925"/>
          </a:xfrm>
          <a:prstGeom prst="rect">
            <a:avLst/>
          </a:prstGeom>
          <a:noFill/>
          <a:ln>
            <a:noFill/>
          </a:ln>
        </p:spPr>
      </p:pic>
      <p:sp>
        <p:nvSpPr>
          <p:cNvPr id="153" name="Google Shape;153;p22"/>
          <p:cNvSpPr txBox="1"/>
          <p:nvPr/>
        </p:nvSpPr>
        <p:spPr>
          <a:xfrm>
            <a:off x="172400" y="143675"/>
            <a:ext cx="4152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Κόντευε να φτάσει στο σπίτι της Ρίνας όταν είδε πάνω σε έναν βράχο την Πουπού την πονηρούλα </a:t>
            </a:r>
            <a:r>
              <a:rPr b="1" lang="el" sz="1600">
                <a:latin typeface="Fira Sans Condensed"/>
                <a:ea typeface="Fira Sans Condensed"/>
                <a:cs typeface="Fira Sans Condensed"/>
                <a:sym typeface="Fira Sans Condensed"/>
              </a:rPr>
              <a:t>αλεπού.</a:t>
            </a:r>
            <a:r>
              <a:rPr lang="el" sz="1600">
                <a:latin typeface="Fira Sans Condensed"/>
                <a:ea typeface="Fira Sans Condensed"/>
                <a:cs typeface="Fira Sans Condensed"/>
                <a:sym typeface="Fira Sans Condensed"/>
              </a:rPr>
              <a:t> Γειά σου Πουπού, τι κάνεις εκεί ψηλά; ρώτησε ο Τζότζο.</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“Βλέπω στην λίμνη από εδώ , τον πιο μεγάλο πελαργό! Θέλεις να </a:t>
            </a:r>
            <a:r>
              <a:rPr lang="el" sz="1600">
                <a:latin typeface="Fira Sans Condensed"/>
                <a:ea typeface="Fira Sans Condensed"/>
                <a:cs typeface="Fira Sans Condensed"/>
                <a:sym typeface="Fira Sans Condensed"/>
              </a:rPr>
              <a:t>ανέβεις</a:t>
            </a:r>
            <a:r>
              <a:rPr lang="el" sz="1600">
                <a:latin typeface="Fira Sans Condensed"/>
                <a:ea typeface="Fira Sans Condensed"/>
                <a:cs typeface="Fira Sans Condensed"/>
                <a:sym typeface="Fira Sans Condensed"/>
              </a:rPr>
              <a:t> να τον δεις κι εσύ;” ρώτησε η αλεπού. “Δεν μπορώ να σκαρφαλώσω εγώ και άργησα πολύ. Με περιμένει η φίλη μου η Ρίνα η όμορφη σκαντζοχοιρίνα.” είπε ο Τζότζο. </a:t>
            </a:r>
            <a:endParaRPr sz="1600">
              <a:latin typeface="Fira Sans Condensed"/>
              <a:ea typeface="Fira Sans Condensed"/>
              <a:cs typeface="Fira Sans Condensed"/>
              <a:sym typeface="Fira Sans Condensed"/>
            </a:endParaRPr>
          </a:p>
        </p:txBody>
      </p:sp>
      <p:sp>
        <p:nvSpPr>
          <p:cNvPr id="154" name="Google Shape;154;p22"/>
          <p:cNvSpPr txBox="1"/>
          <p:nvPr/>
        </p:nvSpPr>
        <p:spPr>
          <a:xfrm>
            <a:off x="7399150" y="4596525"/>
            <a:ext cx="1824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0" name="Google Shape;160;p23"/>
          <p:cNvPicPr preferRelativeResize="0"/>
          <p:nvPr/>
        </p:nvPicPr>
        <p:blipFill>
          <a:blip r:embed="rId4">
            <a:alphaModFix/>
          </a:blip>
          <a:stretch>
            <a:fillRect/>
          </a:stretch>
        </p:blipFill>
        <p:spPr>
          <a:xfrm>
            <a:off x="3433750" y="285138"/>
            <a:ext cx="5397649" cy="4372075"/>
          </a:xfrm>
          <a:prstGeom prst="rect">
            <a:avLst/>
          </a:prstGeom>
          <a:noFill/>
          <a:ln>
            <a:noFill/>
          </a:ln>
        </p:spPr>
      </p:pic>
      <p:pic>
        <p:nvPicPr>
          <p:cNvPr id="161" name="Google Shape;161;p23"/>
          <p:cNvPicPr preferRelativeResize="0"/>
          <p:nvPr/>
        </p:nvPicPr>
        <p:blipFill>
          <a:blip r:embed="rId5">
            <a:alphaModFix/>
          </a:blip>
          <a:stretch>
            <a:fillRect/>
          </a:stretch>
        </p:blipFill>
        <p:spPr>
          <a:xfrm flipH="1">
            <a:off x="2887837" y="2651550"/>
            <a:ext cx="2258775" cy="2364525"/>
          </a:xfrm>
          <a:prstGeom prst="rect">
            <a:avLst/>
          </a:prstGeom>
          <a:noFill/>
          <a:ln>
            <a:noFill/>
          </a:ln>
        </p:spPr>
      </p:pic>
      <p:pic>
        <p:nvPicPr>
          <p:cNvPr id="162" name="Google Shape;162;p23"/>
          <p:cNvPicPr preferRelativeResize="0"/>
          <p:nvPr/>
        </p:nvPicPr>
        <p:blipFill>
          <a:blip r:embed="rId6">
            <a:alphaModFix/>
          </a:blip>
          <a:stretch>
            <a:fillRect/>
          </a:stretch>
        </p:blipFill>
        <p:spPr>
          <a:xfrm flipH="1">
            <a:off x="512675" y="2651550"/>
            <a:ext cx="2619375" cy="2619375"/>
          </a:xfrm>
          <a:prstGeom prst="rect">
            <a:avLst/>
          </a:prstGeom>
          <a:noFill/>
          <a:ln>
            <a:noFill/>
          </a:ln>
        </p:spPr>
      </p:pic>
      <p:sp>
        <p:nvSpPr>
          <p:cNvPr id="163" name="Google Shape;163;p23"/>
          <p:cNvSpPr txBox="1"/>
          <p:nvPr/>
        </p:nvSpPr>
        <p:spPr>
          <a:xfrm>
            <a:off x="301725" y="143675"/>
            <a:ext cx="3907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Επιτέλους έφτασε. Η Ρίνα τον περίμενε και φάνηκε κι αυτή να βιάζεται.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“Επιτέλους ήρθες Τζότζο. Πάμε γρήγορα στην λίμνη θέλω κι εγώ να δω, τον πιο μεγάλο πελαργό” είπε η </a:t>
            </a:r>
            <a:r>
              <a:rPr lang="el" sz="1600">
                <a:latin typeface="Fira Sans Condensed"/>
                <a:ea typeface="Fira Sans Condensed"/>
                <a:cs typeface="Fira Sans Condensed"/>
                <a:sym typeface="Fira Sans Condensed"/>
              </a:rPr>
              <a:t>Ρίνα</a:t>
            </a:r>
            <a:r>
              <a:rPr lang="el" sz="1600">
                <a:latin typeface="Fira Sans Condensed"/>
                <a:ea typeface="Fira Sans Condensed"/>
                <a:cs typeface="Fira Sans Condensed"/>
                <a:sym typeface="Fira Sans Condensed"/>
              </a:rPr>
              <a:t>.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600">
              <a:latin typeface="Fira Sans Condensed"/>
              <a:ea typeface="Fira Sans Condensed"/>
              <a:cs typeface="Fira Sans Condensed"/>
              <a:sym typeface="Fira Sans Condensed"/>
            </a:endParaRPr>
          </a:p>
        </p:txBody>
      </p:sp>
      <p:sp>
        <p:nvSpPr>
          <p:cNvPr id="164" name="Google Shape;164;p23"/>
          <p:cNvSpPr txBox="1"/>
          <p:nvPr/>
        </p:nvSpPr>
        <p:spPr>
          <a:xfrm>
            <a:off x="6996875" y="4657225"/>
            <a:ext cx="1968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0" name="Google Shape;170;p24"/>
          <p:cNvPicPr preferRelativeResize="0"/>
          <p:nvPr/>
        </p:nvPicPr>
        <p:blipFill>
          <a:blip r:embed="rId4">
            <a:alphaModFix/>
          </a:blip>
          <a:stretch>
            <a:fillRect/>
          </a:stretch>
        </p:blipFill>
        <p:spPr>
          <a:xfrm flipH="1">
            <a:off x="1103526" y="2525150"/>
            <a:ext cx="2629199" cy="2390950"/>
          </a:xfrm>
          <a:prstGeom prst="rect">
            <a:avLst/>
          </a:prstGeom>
          <a:noFill/>
          <a:ln>
            <a:noFill/>
          </a:ln>
        </p:spPr>
      </p:pic>
      <p:pic>
        <p:nvPicPr>
          <p:cNvPr id="171" name="Google Shape;171;p24"/>
          <p:cNvPicPr preferRelativeResize="0"/>
          <p:nvPr/>
        </p:nvPicPr>
        <p:blipFill>
          <a:blip r:embed="rId5">
            <a:alphaModFix/>
          </a:blip>
          <a:stretch>
            <a:fillRect/>
          </a:stretch>
        </p:blipFill>
        <p:spPr>
          <a:xfrm>
            <a:off x="3645300" y="2804863"/>
            <a:ext cx="2449625" cy="1831500"/>
          </a:xfrm>
          <a:prstGeom prst="rect">
            <a:avLst/>
          </a:prstGeom>
          <a:noFill/>
          <a:ln>
            <a:noFill/>
          </a:ln>
        </p:spPr>
      </p:pic>
      <p:pic>
        <p:nvPicPr>
          <p:cNvPr id="172" name="Google Shape;172;p24"/>
          <p:cNvPicPr preferRelativeResize="0"/>
          <p:nvPr/>
        </p:nvPicPr>
        <p:blipFill>
          <a:blip r:embed="rId6">
            <a:alphaModFix/>
          </a:blip>
          <a:stretch>
            <a:fillRect/>
          </a:stretch>
        </p:blipFill>
        <p:spPr>
          <a:xfrm>
            <a:off x="4211475" y="2996398"/>
            <a:ext cx="721050" cy="650775"/>
          </a:xfrm>
          <a:prstGeom prst="rect">
            <a:avLst/>
          </a:prstGeom>
          <a:noFill/>
          <a:ln>
            <a:noFill/>
          </a:ln>
        </p:spPr>
      </p:pic>
      <p:sp>
        <p:nvSpPr>
          <p:cNvPr id="173" name="Google Shape;173;p24"/>
          <p:cNvSpPr txBox="1"/>
          <p:nvPr/>
        </p:nvSpPr>
        <p:spPr>
          <a:xfrm>
            <a:off x="732725" y="287375"/>
            <a:ext cx="3000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solidFill>
                  <a:schemeClr val="dk1"/>
                </a:solidFill>
              </a:rPr>
              <a:t>“</a:t>
            </a:r>
            <a:r>
              <a:rPr lang="el" sz="1600">
                <a:solidFill>
                  <a:schemeClr val="dk1"/>
                </a:solidFill>
                <a:latin typeface="Fira Sans Condensed"/>
                <a:ea typeface="Fira Sans Condensed"/>
                <a:cs typeface="Fira Sans Condensed"/>
                <a:sym typeface="Fira Sans Condensed"/>
              </a:rPr>
              <a:t>Ρίνα, ξέρεις κάτι, τώρα κι εγώ θέλω  να δω αυτόν τον τόοοσο μεγάλο πελαργό! Πάμε γρήγορα!” είπε ο Τζότζο και ξεκίνησαν για την λίμνη. </a:t>
            </a:r>
            <a:endParaRPr sz="16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solidFill>
                  <a:schemeClr val="dk1"/>
                </a:solidFill>
                <a:latin typeface="Fira Sans Condensed"/>
                <a:ea typeface="Fira Sans Condensed"/>
                <a:cs typeface="Fira Sans Condensed"/>
                <a:sym typeface="Fira Sans Condensed"/>
              </a:rPr>
              <a:t>Όταν έφτασαν…..</a:t>
            </a:r>
            <a:endParaRPr sz="1600">
              <a:solidFill>
                <a:schemeClr val="dk1"/>
              </a:solidFill>
              <a:latin typeface="Fira Sans Condensed"/>
              <a:ea typeface="Fira Sans Condensed"/>
              <a:cs typeface="Fira Sans Condensed"/>
              <a:sym typeface="Fira Sans Condensed"/>
            </a:endParaRPr>
          </a:p>
        </p:txBody>
      </p:sp>
      <p:pic>
        <p:nvPicPr>
          <p:cNvPr id="174" name="Google Shape;174;p24"/>
          <p:cNvPicPr preferRelativeResize="0"/>
          <p:nvPr/>
        </p:nvPicPr>
        <p:blipFill>
          <a:blip r:embed="rId7">
            <a:alphaModFix/>
          </a:blip>
          <a:stretch>
            <a:fillRect/>
          </a:stretch>
        </p:blipFill>
        <p:spPr>
          <a:xfrm flipH="1">
            <a:off x="6094927" y="1066925"/>
            <a:ext cx="589766" cy="650774"/>
          </a:xfrm>
          <a:prstGeom prst="rect">
            <a:avLst/>
          </a:prstGeom>
          <a:noFill/>
          <a:ln>
            <a:noFill/>
          </a:ln>
        </p:spPr>
      </p:pic>
      <p:sp>
        <p:nvSpPr>
          <p:cNvPr id="175" name="Google Shape;175;p24"/>
          <p:cNvSpPr txBox="1"/>
          <p:nvPr/>
        </p:nvSpPr>
        <p:spPr>
          <a:xfrm>
            <a:off x="6752650" y="4712400"/>
            <a:ext cx="188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5"/>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81" name="Google Shape;181;p25"/>
          <p:cNvPicPr preferRelativeResize="0"/>
          <p:nvPr/>
        </p:nvPicPr>
        <p:blipFill>
          <a:blip r:embed="rId4">
            <a:alphaModFix/>
          </a:blip>
          <a:stretch>
            <a:fillRect/>
          </a:stretch>
        </p:blipFill>
        <p:spPr>
          <a:xfrm>
            <a:off x="2185406" y="1644650"/>
            <a:ext cx="1504144" cy="1563575"/>
          </a:xfrm>
          <a:prstGeom prst="rect">
            <a:avLst/>
          </a:prstGeom>
          <a:noFill/>
          <a:ln>
            <a:noFill/>
          </a:ln>
        </p:spPr>
      </p:pic>
      <p:pic>
        <p:nvPicPr>
          <p:cNvPr id="182" name="Google Shape;182;p25"/>
          <p:cNvPicPr preferRelativeResize="0"/>
          <p:nvPr/>
        </p:nvPicPr>
        <p:blipFill>
          <a:blip r:embed="rId5">
            <a:alphaModFix/>
          </a:blip>
          <a:stretch>
            <a:fillRect/>
          </a:stretch>
        </p:blipFill>
        <p:spPr>
          <a:xfrm flipH="1">
            <a:off x="958627" y="2509988"/>
            <a:ext cx="835248" cy="698250"/>
          </a:xfrm>
          <a:prstGeom prst="rect">
            <a:avLst/>
          </a:prstGeom>
          <a:noFill/>
          <a:ln>
            <a:noFill/>
          </a:ln>
        </p:spPr>
      </p:pic>
      <p:pic>
        <p:nvPicPr>
          <p:cNvPr id="183" name="Google Shape;183;p25"/>
          <p:cNvPicPr preferRelativeResize="0"/>
          <p:nvPr/>
        </p:nvPicPr>
        <p:blipFill>
          <a:blip r:embed="rId6">
            <a:alphaModFix/>
          </a:blip>
          <a:stretch>
            <a:fillRect/>
          </a:stretch>
        </p:blipFill>
        <p:spPr>
          <a:xfrm flipH="1">
            <a:off x="6040600" y="4419025"/>
            <a:ext cx="979075" cy="608650"/>
          </a:xfrm>
          <a:prstGeom prst="rect">
            <a:avLst/>
          </a:prstGeom>
          <a:noFill/>
          <a:ln>
            <a:noFill/>
          </a:ln>
        </p:spPr>
      </p:pic>
      <p:pic>
        <p:nvPicPr>
          <p:cNvPr id="184" name="Google Shape;184;p25"/>
          <p:cNvPicPr preferRelativeResize="0"/>
          <p:nvPr/>
        </p:nvPicPr>
        <p:blipFill>
          <a:blip r:embed="rId7">
            <a:alphaModFix/>
          </a:blip>
          <a:stretch>
            <a:fillRect/>
          </a:stretch>
        </p:blipFill>
        <p:spPr>
          <a:xfrm>
            <a:off x="1136101" y="3879275"/>
            <a:ext cx="1428881" cy="1264224"/>
          </a:xfrm>
          <a:prstGeom prst="rect">
            <a:avLst/>
          </a:prstGeom>
          <a:noFill/>
          <a:ln>
            <a:noFill/>
          </a:ln>
        </p:spPr>
      </p:pic>
      <p:pic>
        <p:nvPicPr>
          <p:cNvPr id="185" name="Google Shape;185;p25"/>
          <p:cNvPicPr preferRelativeResize="0"/>
          <p:nvPr/>
        </p:nvPicPr>
        <p:blipFill>
          <a:blip r:embed="rId8">
            <a:alphaModFix/>
          </a:blip>
          <a:stretch>
            <a:fillRect/>
          </a:stretch>
        </p:blipFill>
        <p:spPr>
          <a:xfrm flipH="1">
            <a:off x="102400" y="3420323"/>
            <a:ext cx="1220467" cy="912500"/>
          </a:xfrm>
          <a:prstGeom prst="rect">
            <a:avLst/>
          </a:prstGeom>
          <a:noFill/>
          <a:ln>
            <a:noFill/>
          </a:ln>
        </p:spPr>
      </p:pic>
      <p:pic>
        <p:nvPicPr>
          <p:cNvPr id="186" name="Google Shape;186;p25"/>
          <p:cNvPicPr preferRelativeResize="0"/>
          <p:nvPr/>
        </p:nvPicPr>
        <p:blipFill>
          <a:blip r:embed="rId9">
            <a:alphaModFix/>
          </a:blip>
          <a:stretch>
            <a:fillRect/>
          </a:stretch>
        </p:blipFill>
        <p:spPr>
          <a:xfrm>
            <a:off x="541275" y="3566550"/>
            <a:ext cx="479875" cy="433100"/>
          </a:xfrm>
          <a:prstGeom prst="rect">
            <a:avLst/>
          </a:prstGeom>
          <a:noFill/>
          <a:ln>
            <a:noFill/>
          </a:ln>
        </p:spPr>
      </p:pic>
      <p:pic>
        <p:nvPicPr>
          <p:cNvPr id="187" name="Google Shape;187;p25"/>
          <p:cNvPicPr preferRelativeResize="0"/>
          <p:nvPr/>
        </p:nvPicPr>
        <p:blipFill>
          <a:blip r:embed="rId10">
            <a:alphaModFix/>
          </a:blip>
          <a:stretch>
            <a:fillRect/>
          </a:stretch>
        </p:blipFill>
        <p:spPr>
          <a:xfrm>
            <a:off x="3736750" y="2271874"/>
            <a:ext cx="956191" cy="999550"/>
          </a:xfrm>
          <a:prstGeom prst="rect">
            <a:avLst/>
          </a:prstGeom>
          <a:noFill/>
          <a:ln>
            <a:noFill/>
          </a:ln>
        </p:spPr>
      </p:pic>
      <p:pic>
        <p:nvPicPr>
          <p:cNvPr id="188" name="Google Shape;188;p25"/>
          <p:cNvPicPr preferRelativeResize="0"/>
          <p:nvPr/>
        </p:nvPicPr>
        <p:blipFill>
          <a:blip r:embed="rId11">
            <a:alphaModFix/>
          </a:blip>
          <a:stretch>
            <a:fillRect/>
          </a:stretch>
        </p:blipFill>
        <p:spPr>
          <a:xfrm>
            <a:off x="7080499" y="4081862"/>
            <a:ext cx="1867949" cy="859075"/>
          </a:xfrm>
          <a:prstGeom prst="rect">
            <a:avLst/>
          </a:prstGeom>
          <a:noFill/>
          <a:ln>
            <a:noFill/>
          </a:ln>
        </p:spPr>
      </p:pic>
      <p:pic>
        <p:nvPicPr>
          <p:cNvPr id="189" name="Google Shape;189;p25"/>
          <p:cNvPicPr preferRelativeResize="0"/>
          <p:nvPr/>
        </p:nvPicPr>
        <p:blipFill>
          <a:blip r:embed="rId12">
            <a:alphaModFix/>
          </a:blip>
          <a:stretch>
            <a:fillRect/>
          </a:stretch>
        </p:blipFill>
        <p:spPr>
          <a:xfrm flipH="1">
            <a:off x="7887037" y="2840399"/>
            <a:ext cx="759151" cy="827814"/>
          </a:xfrm>
          <a:prstGeom prst="rect">
            <a:avLst/>
          </a:prstGeom>
          <a:noFill/>
          <a:ln>
            <a:noFill/>
          </a:ln>
        </p:spPr>
      </p:pic>
      <p:pic>
        <p:nvPicPr>
          <p:cNvPr id="190" name="Google Shape;190;p25"/>
          <p:cNvPicPr preferRelativeResize="0"/>
          <p:nvPr/>
        </p:nvPicPr>
        <p:blipFill>
          <a:blip r:embed="rId13">
            <a:alphaModFix/>
          </a:blip>
          <a:stretch>
            <a:fillRect/>
          </a:stretch>
        </p:blipFill>
        <p:spPr>
          <a:xfrm>
            <a:off x="6266175" y="1981351"/>
            <a:ext cx="1867949" cy="1353300"/>
          </a:xfrm>
          <a:prstGeom prst="rect">
            <a:avLst/>
          </a:prstGeom>
          <a:noFill/>
          <a:ln>
            <a:noFill/>
          </a:ln>
        </p:spPr>
      </p:pic>
      <p:pic>
        <p:nvPicPr>
          <p:cNvPr id="191" name="Google Shape;191;p25"/>
          <p:cNvPicPr preferRelativeResize="0"/>
          <p:nvPr/>
        </p:nvPicPr>
        <p:blipFill>
          <a:blip r:embed="rId14">
            <a:alphaModFix/>
          </a:blip>
          <a:stretch>
            <a:fillRect/>
          </a:stretch>
        </p:blipFill>
        <p:spPr>
          <a:xfrm>
            <a:off x="4836650" y="2335100"/>
            <a:ext cx="1285825" cy="999542"/>
          </a:xfrm>
          <a:prstGeom prst="rect">
            <a:avLst/>
          </a:prstGeom>
          <a:noFill/>
          <a:ln>
            <a:noFill/>
          </a:ln>
        </p:spPr>
      </p:pic>
      <p:sp>
        <p:nvSpPr>
          <p:cNvPr id="192" name="Google Shape;192;p25"/>
          <p:cNvSpPr/>
          <p:nvPr/>
        </p:nvSpPr>
        <p:spPr>
          <a:xfrm>
            <a:off x="3520000" y="1644650"/>
            <a:ext cx="2974025" cy="873125"/>
          </a:xfrm>
          <a:prstGeom prst="flowChartPunchedTape">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l" sz="2600">
                <a:latin typeface="Fira Sans Condensed"/>
                <a:ea typeface="Fira Sans Condensed"/>
                <a:cs typeface="Fira Sans Condensed"/>
                <a:sym typeface="Fira Sans Condensed"/>
              </a:rPr>
              <a:t>    ΠΡΩΤΑΠΡΙΛΙΑ!!!!!</a:t>
            </a:r>
            <a:endParaRPr b="1" sz="2600">
              <a:latin typeface="Fira Sans Condensed"/>
              <a:ea typeface="Fira Sans Condensed"/>
              <a:cs typeface="Fira Sans Condensed"/>
              <a:sym typeface="Fira Sans Condensed"/>
            </a:endParaRPr>
          </a:p>
        </p:txBody>
      </p:sp>
      <p:pic>
        <p:nvPicPr>
          <p:cNvPr id="193" name="Google Shape;193;p25"/>
          <p:cNvPicPr preferRelativeResize="0"/>
          <p:nvPr/>
        </p:nvPicPr>
        <p:blipFill>
          <a:blip r:embed="rId15">
            <a:alphaModFix/>
          </a:blip>
          <a:stretch>
            <a:fillRect/>
          </a:stretch>
        </p:blipFill>
        <p:spPr>
          <a:xfrm>
            <a:off x="2897575" y="2571741"/>
            <a:ext cx="979075" cy="1468659"/>
          </a:xfrm>
          <a:prstGeom prst="rect">
            <a:avLst/>
          </a:prstGeom>
          <a:noFill/>
          <a:ln>
            <a:noFill/>
          </a:ln>
        </p:spPr>
      </p:pic>
      <p:sp>
        <p:nvSpPr>
          <p:cNvPr id="194" name="Google Shape;194;p25"/>
          <p:cNvSpPr txBox="1"/>
          <p:nvPr/>
        </p:nvSpPr>
        <p:spPr>
          <a:xfrm>
            <a:off x="478800" y="0"/>
            <a:ext cx="8186400" cy="17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latin typeface="Fira Sans Condensed"/>
                <a:ea typeface="Fira Sans Condensed"/>
                <a:cs typeface="Fira Sans Condensed"/>
                <a:sym typeface="Fira Sans Condensed"/>
              </a:rPr>
              <a:t>...</a:t>
            </a:r>
            <a:r>
              <a:rPr b="1" lang="el" sz="2100">
                <a:latin typeface="Fira Sans Condensed"/>
                <a:ea typeface="Fira Sans Condensed"/>
                <a:cs typeface="Fira Sans Condensed"/>
                <a:sym typeface="Fira Sans Condensed"/>
              </a:rPr>
              <a:t>Πρωταπριλιά!!!!</a:t>
            </a:r>
            <a:r>
              <a:rPr lang="el" sz="2100">
                <a:latin typeface="Fira Sans Condensed"/>
                <a:ea typeface="Fira Sans Condensed"/>
                <a:cs typeface="Fira Sans Condensed"/>
                <a:sym typeface="Fira Sans Condensed"/>
              </a:rPr>
              <a:t> </a:t>
            </a:r>
            <a:r>
              <a:rPr lang="el" sz="1600">
                <a:latin typeface="Fira Sans Condensed"/>
                <a:ea typeface="Fira Sans Condensed"/>
                <a:cs typeface="Fira Sans Condensed"/>
                <a:sym typeface="Fira Sans Condensed"/>
              </a:rPr>
              <a:t>φώναξαν όλοι μαζί ακόμα και η </a:t>
            </a:r>
            <a:r>
              <a:rPr lang="el" sz="1600">
                <a:latin typeface="Fira Sans Condensed"/>
                <a:ea typeface="Fira Sans Condensed"/>
                <a:cs typeface="Fira Sans Condensed"/>
                <a:sym typeface="Fira Sans Condensed"/>
              </a:rPr>
              <a:t>Ρίνα</a:t>
            </a:r>
            <a:r>
              <a:rPr lang="el" sz="1600">
                <a:latin typeface="Fira Sans Condensed"/>
                <a:ea typeface="Fira Sans Condensed"/>
                <a:cs typeface="Fira Sans Condensed"/>
                <a:sym typeface="Fira Sans Condensed"/>
              </a:rPr>
              <a:t> η σκαντζοχοιρίνα που ήταν μέσα στο κόλπο.Και όλοι έβαλαν τα γέλια. Ο Τζότζο στην αρχή σάστισε, είδε και τον πελαργό που δεν ήταν ο πιο μεγάλος αλλά ήταν ένας </a:t>
            </a:r>
            <a:r>
              <a:rPr lang="el" sz="1600">
                <a:latin typeface="Fira Sans Condensed"/>
                <a:ea typeface="Fira Sans Condensed"/>
                <a:cs typeface="Fira Sans Condensed"/>
                <a:sym typeface="Fira Sans Condensed"/>
              </a:rPr>
              <a:t>συνηθισμένος</a:t>
            </a:r>
            <a:r>
              <a:rPr lang="el" sz="1600">
                <a:latin typeface="Fira Sans Condensed"/>
                <a:ea typeface="Fira Sans Condensed"/>
                <a:cs typeface="Fira Sans Condensed"/>
                <a:sym typeface="Fira Sans Condensed"/>
              </a:rPr>
              <a:t> πελαργός και μετά κατάλαβε. Ήταν Πρωταπριλιά και οι φίλοι του τον ξεγέλασαν! Του είπαν ψέματα! Αλλά, δεν θύμωσε… ξεκαρδίστηκε κι αυτός μαζί τους! Και άρχισε να σκέφτεται πως θα ξεγελούσε και αυτός τους φίλους του. Γιατί αυτή τη μέρα την πρώτη του Απρίλη, τα αθώα ψεματάκια επιτρέπονται!</a:t>
            </a:r>
            <a:endParaRPr sz="1600">
              <a:latin typeface="Fira Sans Condensed"/>
              <a:ea typeface="Fira Sans Condensed"/>
              <a:cs typeface="Fira Sans Condensed"/>
              <a:sym typeface="Fira Sans Condensed"/>
            </a:endParaRPr>
          </a:p>
        </p:txBody>
      </p:sp>
      <p:sp>
        <p:nvSpPr>
          <p:cNvPr id="195" name="Google Shape;195;p25"/>
          <p:cNvSpPr txBox="1"/>
          <p:nvPr/>
        </p:nvSpPr>
        <p:spPr>
          <a:xfrm>
            <a:off x="0" y="4712400"/>
            <a:ext cx="193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6"/>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201" name="Google Shape;201;p26"/>
          <p:cNvPicPr preferRelativeResize="0"/>
          <p:nvPr/>
        </p:nvPicPr>
        <p:blipFill>
          <a:blip r:embed="rId4">
            <a:alphaModFix/>
          </a:blip>
          <a:stretch>
            <a:fillRect/>
          </a:stretch>
        </p:blipFill>
        <p:spPr>
          <a:xfrm flipH="1">
            <a:off x="5320612" y="1825825"/>
            <a:ext cx="2258775" cy="2364525"/>
          </a:xfrm>
          <a:prstGeom prst="rect">
            <a:avLst/>
          </a:prstGeom>
          <a:noFill/>
          <a:ln>
            <a:noFill/>
          </a:ln>
        </p:spPr>
      </p:pic>
      <p:pic>
        <p:nvPicPr>
          <p:cNvPr id="202" name="Google Shape;202;p26"/>
          <p:cNvPicPr preferRelativeResize="0"/>
          <p:nvPr/>
        </p:nvPicPr>
        <p:blipFill>
          <a:blip r:embed="rId5">
            <a:alphaModFix/>
          </a:blip>
          <a:stretch>
            <a:fillRect/>
          </a:stretch>
        </p:blipFill>
        <p:spPr>
          <a:xfrm flipH="1">
            <a:off x="1444025" y="1883300"/>
            <a:ext cx="2619375" cy="2619375"/>
          </a:xfrm>
          <a:prstGeom prst="rect">
            <a:avLst/>
          </a:prstGeom>
          <a:noFill/>
          <a:ln>
            <a:noFill/>
          </a:ln>
        </p:spPr>
      </p:pic>
      <p:pic>
        <p:nvPicPr>
          <p:cNvPr id="203" name="Google Shape;203;p26"/>
          <p:cNvPicPr preferRelativeResize="0"/>
          <p:nvPr/>
        </p:nvPicPr>
        <p:blipFill>
          <a:blip r:embed="rId6">
            <a:alphaModFix/>
          </a:blip>
          <a:stretch>
            <a:fillRect/>
          </a:stretch>
        </p:blipFill>
        <p:spPr>
          <a:xfrm>
            <a:off x="2847525" y="2533075"/>
            <a:ext cx="2011850" cy="2011850"/>
          </a:xfrm>
          <a:prstGeom prst="rect">
            <a:avLst/>
          </a:prstGeom>
          <a:noFill/>
          <a:ln>
            <a:noFill/>
          </a:ln>
        </p:spPr>
      </p:pic>
      <p:pic>
        <p:nvPicPr>
          <p:cNvPr id="204" name="Google Shape;204;p26"/>
          <p:cNvPicPr preferRelativeResize="0"/>
          <p:nvPr/>
        </p:nvPicPr>
        <p:blipFill>
          <a:blip r:embed="rId6">
            <a:alphaModFix/>
          </a:blip>
          <a:stretch>
            <a:fillRect/>
          </a:stretch>
        </p:blipFill>
        <p:spPr>
          <a:xfrm flipH="1">
            <a:off x="4572000" y="2575321"/>
            <a:ext cx="2011850" cy="1927354"/>
          </a:xfrm>
          <a:prstGeom prst="rect">
            <a:avLst/>
          </a:prstGeom>
          <a:noFill/>
          <a:ln>
            <a:noFill/>
          </a:ln>
        </p:spPr>
      </p:pic>
      <p:sp>
        <p:nvSpPr>
          <p:cNvPr id="205" name="Google Shape;205;p26"/>
          <p:cNvSpPr txBox="1"/>
          <p:nvPr/>
        </p:nvSpPr>
        <p:spPr>
          <a:xfrm>
            <a:off x="1020075" y="272975"/>
            <a:ext cx="7169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l" sz="2000">
                <a:latin typeface="Fira Sans Condensed"/>
                <a:ea typeface="Fira Sans Condensed"/>
                <a:cs typeface="Fira Sans Condensed"/>
                <a:sym typeface="Fira Sans Condensed"/>
              </a:rPr>
              <a:t>Και τώρα παιδιά όσο θα πίνουμε εμείς τον φραουλοχυμό μας, εσείς πάρτε κόλλα και χαρτί και ζωγραφίστε ότι σας άρεσε από την σημερινή μου ιστορία. Μην φύγετε θα τα πούμε σε λίγο!</a:t>
            </a:r>
            <a:endParaRPr sz="2000">
              <a:latin typeface="Fira Sans Condensed"/>
              <a:ea typeface="Fira Sans Condensed"/>
              <a:cs typeface="Fira Sans Condensed"/>
              <a:sym typeface="Fira Sans Condensed"/>
            </a:endParaRPr>
          </a:p>
        </p:txBody>
      </p:sp>
      <p:pic>
        <p:nvPicPr>
          <p:cNvPr id="206" name="Google Shape;206;p26"/>
          <p:cNvPicPr preferRelativeResize="0"/>
          <p:nvPr/>
        </p:nvPicPr>
        <p:blipFill>
          <a:blip r:embed="rId7">
            <a:alphaModFix/>
          </a:blip>
          <a:stretch>
            <a:fillRect/>
          </a:stretch>
        </p:blipFill>
        <p:spPr>
          <a:xfrm rot="-479548">
            <a:off x="5685327" y="4377152"/>
            <a:ext cx="679603" cy="532928"/>
          </a:xfrm>
          <a:prstGeom prst="rect">
            <a:avLst/>
          </a:prstGeom>
          <a:noFill/>
          <a:ln>
            <a:noFill/>
          </a:ln>
        </p:spPr>
      </p:pic>
      <p:sp>
        <p:nvSpPr>
          <p:cNvPr id="207" name="Google Shape;207;p26"/>
          <p:cNvSpPr txBox="1"/>
          <p:nvPr/>
        </p:nvSpPr>
        <p:spPr>
          <a:xfrm>
            <a:off x="7068725" y="4635000"/>
            <a:ext cx="193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7"/>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213" name="Google Shape;213;p27"/>
          <p:cNvPicPr preferRelativeResize="0"/>
          <p:nvPr/>
        </p:nvPicPr>
        <p:blipFill>
          <a:blip r:embed="rId4">
            <a:alphaModFix/>
          </a:blip>
          <a:stretch>
            <a:fillRect/>
          </a:stretch>
        </p:blipFill>
        <p:spPr>
          <a:xfrm flipH="1">
            <a:off x="-107600" y="2055700"/>
            <a:ext cx="2619375" cy="2619375"/>
          </a:xfrm>
          <a:prstGeom prst="rect">
            <a:avLst/>
          </a:prstGeom>
          <a:noFill/>
          <a:ln>
            <a:noFill/>
          </a:ln>
        </p:spPr>
      </p:pic>
      <p:pic>
        <p:nvPicPr>
          <p:cNvPr id="214" name="Google Shape;214;p27"/>
          <p:cNvPicPr preferRelativeResize="0"/>
          <p:nvPr/>
        </p:nvPicPr>
        <p:blipFill>
          <a:blip r:embed="rId5">
            <a:alphaModFix/>
          </a:blip>
          <a:stretch>
            <a:fillRect/>
          </a:stretch>
        </p:blipFill>
        <p:spPr>
          <a:xfrm>
            <a:off x="3113397" y="4149401"/>
            <a:ext cx="493248" cy="386798"/>
          </a:xfrm>
          <a:prstGeom prst="rect">
            <a:avLst/>
          </a:prstGeom>
          <a:noFill/>
          <a:ln>
            <a:noFill/>
          </a:ln>
        </p:spPr>
      </p:pic>
      <p:sp>
        <p:nvSpPr>
          <p:cNvPr id="215" name="Google Shape;215;p27"/>
          <p:cNvSpPr/>
          <p:nvPr/>
        </p:nvSpPr>
        <p:spPr>
          <a:xfrm>
            <a:off x="2761325" y="208150"/>
            <a:ext cx="5441100" cy="3196800"/>
          </a:xfrm>
          <a:prstGeom prst="wedgeEllipseCallout">
            <a:avLst>
              <a:gd fmla="val -60349" name="adj1"/>
              <a:gd fmla="val 3427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1800">
                <a:solidFill>
                  <a:schemeClr val="dk1"/>
                </a:solidFill>
                <a:latin typeface="Fira Sans Condensed"/>
                <a:ea typeface="Fira Sans Condensed"/>
                <a:cs typeface="Fira Sans Condensed"/>
                <a:sym typeface="Fira Sans Condensed"/>
              </a:rPr>
              <a:t>Να μαι και πάλι! Λοιπόν παιδιά ακούστε:</a:t>
            </a:r>
            <a:endParaRPr b="1" sz="1800">
              <a:solidFill>
                <a:schemeClr val="dk1"/>
              </a:solidFill>
              <a:latin typeface="Fira Sans Condensed"/>
              <a:ea typeface="Fira Sans Condensed"/>
              <a:cs typeface="Fira Sans Condensed"/>
              <a:sym typeface="Fira Sans Condensed"/>
            </a:endParaRPr>
          </a:p>
          <a:p>
            <a:pPr indent="0" lvl="0" marL="0" rtl="0" algn="ctr">
              <a:spcBef>
                <a:spcPts val="0"/>
              </a:spcBef>
              <a:spcAft>
                <a:spcPts val="0"/>
              </a:spcAft>
              <a:buClr>
                <a:schemeClr val="dk1"/>
              </a:buClr>
              <a:buSzPts val="1100"/>
              <a:buFont typeface="Arial"/>
              <a:buNone/>
            </a:pPr>
            <a:r>
              <a:rPr b="1" lang="el" sz="1800">
                <a:solidFill>
                  <a:schemeClr val="dk1"/>
                </a:solidFill>
                <a:latin typeface="Fira Sans Condensed"/>
                <a:ea typeface="Fira Sans Condensed"/>
                <a:cs typeface="Fira Sans Condensed"/>
                <a:sym typeface="Fira Sans Condensed"/>
              </a:rPr>
              <a:t>Σκέφτηκα να ξεγελάσω κι εγώ τους φίλους μου. Ετοίμασα μερικά ψεματάκια να τους πω. Θέλετε να τα πω πρώτα σε σας να δω αν μπορέσω  να σας ξεγελάσω; Θα σας λέω τα ψεματάκια μου κι εσείς πρέπει να μου λέτε την αλήθεια, εντάξει;</a:t>
            </a:r>
            <a:endParaRPr b="1" sz="1800">
              <a:solidFill>
                <a:schemeClr val="dk1"/>
              </a:solidFill>
              <a:latin typeface="Fira Sans Condensed"/>
              <a:ea typeface="Fira Sans Condensed"/>
              <a:cs typeface="Fira Sans Condensed"/>
              <a:sym typeface="Fira Sans Condensed"/>
            </a:endParaRPr>
          </a:p>
        </p:txBody>
      </p:sp>
      <p:sp>
        <p:nvSpPr>
          <p:cNvPr id="216" name="Google Shape;216;p27"/>
          <p:cNvSpPr txBox="1"/>
          <p:nvPr/>
        </p:nvSpPr>
        <p:spPr>
          <a:xfrm>
            <a:off x="6968150" y="4536200"/>
            <a:ext cx="1824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2" name="Google Shape;222;p28"/>
          <p:cNvPicPr preferRelativeResize="0"/>
          <p:nvPr/>
        </p:nvPicPr>
        <p:blipFill>
          <a:blip r:embed="rId4">
            <a:alphaModFix/>
          </a:blip>
          <a:stretch>
            <a:fillRect/>
          </a:stretch>
        </p:blipFill>
        <p:spPr>
          <a:xfrm>
            <a:off x="6340725" y="1789550"/>
            <a:ext cx="2868725" cy="2763000"/>
          </a:xfrm>
          <a:prstGeom prst="rect">
            <a:avLst/>
          </a:prstGeom>
          <a:noFill/>
          <a:ln>
            <a:noFill/>
          </a:ln>
        </p:spPr>
      </p:pic>
      <p:pic>
        <p:nvPicPr>
          <p:cNvPr id="223" name="Google Shape;223;p28"/>
          <p:cNvPicPr preferRelativeResize="0"/>
          <p:nvPr/>
        </p:nvPicPr>
        <p:blipFill>
          <a:blip r:embed="rId5">
            <a:alphaModFix/>
          </a:blip>
          <a:stretch>
            <a:fillRect/>
          </a:stretch>
        </p:blipFill>
        <p:spPr>
          <a:xfrm>
            <a:off x="-131500" y="3249725"/>
            <a:ext cx="9407004" cy="2050276"/>
          </a:xfrm>
          <a:prstGeom prst="rect">
            <a:avLst/>
          </a:prstGeom>
          <a:noFill/>
          <a:ln>
            <a:noFill/>
          </a:ln>
        </p:spPr>
      </p:pic>
      <p:pic>
        <p:nvPicPr>
          <p:cNvPr id="224" name="Google Shape;224;p28"/>
          <p:cNvPicPr preferRelativeResize="0"/>
          <p:nvPr/>
        </p:nvPicPr>
        <p:blipFill>
          <a:blip r:embed="rId6">
            <a:alphaModFix/>
          </a:blip>
          <a:stretch>
            <a:fillRect/>
          </a:stretch>
        </p:blipFill>
        <p:spPr>
          <a:xfrm>
            <a:off x="0" y="91588"/>
            <a:ext cx="2189500" cy="4960325"/>
          </a:xfrm>
          <a:prstGeom prst="rect">
            <a:avLst/>
          </a:prstGeom>
          <a:noFill/>
          <a:ln>
            <a:noFill/>
          </a:ln>
        </p:spPr>
      </p:pic>
      <p:sp>
        <p:nvSpPr>
          <p:cNvPr id="225" name="Google Shape;225;p28"/>
          <p:cNvSpPr txBox="1"/>
          <p:nvPr/>
        </p:nvSpPr>
        <p:spPr>
          <a:xfrm>
            <a:off x="425900" y="258175"/>
            <a:ext cx="13377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Την άνοιξη χιονίζει και κάνει κρύο πολύ γι’ αυτό πρέπει να φορέσετε γάντια και κασκόλ!</a:t>
            </a:r>
            <a:endParaRPr sz="1600">
              <a:latin typeface="Fira Sans Condensed"/>
              <a:ea typeface="Fira Sans Condensed"/>
              <a:cs typeface="Fira Sans Condensed"/>
              <a:sym typeface="Fira Sans Condensed"/>
            </a:endParaRPr>
          </a:p>
        </p:txBody>
      </p:sp>
      <p:pic>
        <p:nvPicPr>
          <p:cNvPr id="226" name="Google Shape;226;p28"/>
          <p:cNvPicPr preferRelativeResize="0"/>
          <p:nvPr/>
        </p:nvPicPr>
        <p:blipFill>
          <a:blip r:embed="rId7">
            <a:alphaModFix/>
          </a:blip>
          <a:stretch>
            <a:fillRect/>
          </a:stretch>
        </p:blipFill>
        <p:spPr>
          <a:xfrm>
            <a:off x="1763601" y="0"/>
            <a:ext cx="2040882" cy="4762050"/>
          </a:xfrm>
          <a:prstGeom prst="rect">
            <a:avLst/>
          </a:prstGeom>
          <a:noFill/>
          <a:ln>
            <a:noFill/>
          </a:ln>
        </p:spPr>
      </p:pic>
      <p:pic>
        <p:nvPicPr>
          <p:cNvPr id="227" name="Google Shape;227;p28"/>
          <p:cNvPicPr preferRelativeResize="0"/>
          <p:nvPr/>
        </p:nvPicPr>
        <p:blipFill>
          <a:blip r:embed="rId8">
            <a:alphaModFix/>
          </a:blip>
          <a:stretch>
            <a:fillRect/>
          </a:stretch>
        </p:blipFill>
        <p:spPr>
          <a:xfrm>
            <a:off x="3508175" y="18"/>
            <a:ext cx="1828193" cy="5143500"/>
          </a:xfrm>
          <a:prstGeom prst="rect">
            <a:avLst/>
          </a:prstGeom>
          <a:noFill/>
          <a:ln>
            <a:noFill/>
          </a:ln>
        </p:spPr>
      </p:pic>
      <p:pic>
        <p:nvPicPr>
          <p:cNvPr id="228" name="Google Shape;228;p28"/>
          <p:cNvPicPr preferRelativeResize="0"/>
          <p:nvPr/>
        </p:nvPicPr>
        <p:blipFill>
          <a:blip r:embed="rId9">
            <a:alphaModFix/>
          </a:blip>
          <a:stretch>
            <a:fillRect/>
          </a:stretch>
        </p:blipFill>
        <p:spPr>
          <a:xfrm flipH="1">
            <a:off x="4957330" y="-99138"/>
            <a:ext cx="2632009" cy="4960325"/>
          </a:xfrm>
          <a:prstGeom prst="rect">
            <a:avLst/>
          </a:prstGeom>
          <a:noFill/>
          <a:ln>
            <a:noFill/>
          </a:ln>
        </p:spPr>
      </p:pic>
      <p:sp>
        <p:nvSpPr>
          <p:cNvPr id="229" name="Google Shape;229;p28"/>
          <p:cNvSpPr txBox="1"/>
          <p:nvPr/>
        </p:nvSpPr>
        <p:spPr>
          <a:xfrm>
            <a:off x="2189499" y="171975"/>
            <a:ext cx="13377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Η μαργαρίτα έχει αγκάθια γι΄αυτό να προσέχετε να μην σας τσιμπήσουν αν πάτε να την κόψετε.</a:t>
            </a:r>
            <a:endParaRPr sz="1600">
              <a:latin typeface="Fira Sans Condensed"/>
              <a:ea typeface="Fira Sans Condensed"/>
              <a:cs typeface="Fira Sans Condensed"/>
              <a:sym typeface="Fira Sans Condensed"/>
            </a:endParaRPr>
          </a:p>
        </p:txBody>
      </p:sp>
      <p:sp>
        <p:nvSpPr>
          <p:cNvPr id="230" name="Google Shape;230;p28"/>
          <p:cNvSpPr txBox="1"/>
          <p:nvPr/>
        </p:nvSpPr>
        <p:spPr>
          <a:xfrm>
            <a:off x="3907350" y="359175"/>
            <a:ext cx="947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Το χελιδόνι χτίζει την φωλιά του στο χορτάρι.</a:t>
            </a:r>
            <a:endParaRPr sz="1600">
              <a:latin typeface="Fira Sans Condensed"/>
              <a:ea typeface="Fira Sans Condensed"/>
              <a:cs typeface="Fira Sans Condensed"/>
              <a:sym typeface="Fira Sans Condensed"/>
            </a:endParaRPr>
          </a:p>
        </p:txBody>
      </p:sp>
      <p:sp>
        <p:nvSpPr>
          <p:cNvPr id="231" name="Google Shape;231;p28"/>
          <p:cNvSpPr txBox="1"/>
          <p:nvPr/>
        </p:nvSpPr>
        <p:spPr>
          <a:xfrm>
            <a:off x="5646325" y="489100"/>
            <a:ext cx="1494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Εγώ ο σκαντζόχοιρος, όλο το χειμώνα παίζω με το χιόνι!</a:t>
            </a:r>
            <a:endParaRPr sz="1600">
              <a:latin typeface="Fira Sans Condensed"/>
              <a:ea typeface="Fira Sans Condensed"/>
              <a:cs typeface="Fira Sans Condensed"/>
              <a:sym typeface="Fira Sans Condensed"/>
            </a:endParaRPr>
          </a:p>
        </p:txBody>
      </p:sp>
      <p:pic>
        <p:nvPicPr>
          <p:cNvPr id="232" name="Google Shape;232;p28"/>
          <p:cNvPicPr preferRelativeResize="0"/>
          <p:nvPr/>
        </p:nvPicPr>
        <p:blipFill>
          <a:blip r:embed="rId10">
            <a:alphaModFix/>
          </a:blip>
          <a:stretch>
            <a:fillRect/>
          </a:stretch>
        </p:blipFill>
        <p:spPr>
          <a:xfrm rot="-1436606">
            <a:off x="3569018" y="-10495"/>
            <a:ext cx="524046" cy="410941"/>
          </a:xfrm>
          <a:prstGeom prst="rect">
            <a:avLst/>
          </a:prstGeom>
          <a:noFill/>
          <a:ln>
            <a:noFill/>
          </a:ln>
        </p:spPr>
      </p:pic>
      <p:sp>
        <p:nvSpPr>
          <p:cNvPr id="233" name="Google Shape;233;p28"/>
          <p:cNvSpPr txBox="1"/>
          <p:nvPr/>
        </p:nvSpPr>
        <p:spPr>
          <a:xfrm>
            <a:off x="6893238" y="4620825"/>
            <a:ext cx="1763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39" name="Google Shape;239;p29"/>
          <p:cNvPicPr preferRelativeResize="0"/>
          <p:nvPr/>
        </p:nvPicPr>
        <p:blipFill>
          <a:blip r:embed="rId4">
            <a:alphaModFix/>
          </a:blip>
          <a:stretch>
            <a:fillRect/>
          </a:stretch>
        </p:blipFill>
        <p:spPr>
          <a:xfrm>
            <a:off x="6599325" y="2175225"/>
            <a:ext cx="2868725" cy="2763000"/>
          </a:xfrm>
          <a:prstGeom prst="rect">
            <a:avLst/>
          </a:prstGeom>
          <a:noFill/>
          <a:ln>
            <a:noFill/>
          </a:ln>
        </p:spPr>
      </p:pic>
      <p:pic>
        <p:nvPicPr>
          <p:cNvPr id="240" name="Google Shape;240;p29"/>
          <p:cNvPicPr preferRelativeResize="0"/>
          <p:nvPr/>
        </p:nvPicPr>
        <p:blipFill>
          <a:blip r:embed="rId5">
            <a:alphaModFix/>
          </a:blip>
          <a:stretch>
            <a:fillRect/>
          </a:stretch>
        </p:blipFill>
        <p:spPr>
          <a:xfrm>
            <a:off x="-131500" y="3249725"/>
            <a:ext cx="9407004" cy="2050276"/>
          </a:xfrm>
          <a:prstGeom prst="rect">
            <a:avLst/>
          </a:prstGeom>
          <a:noFill/>
          <a:ln>
            <a:noFill/>
          </a:ln>
        </p:spPr>
      </p:pic>
      <p:pic>
        <p:nvPicPr>
          <p:cNvPr id="241" name="Google Shape;241;p29"/>
          <p:cNvPicPr preferRelativeResize="0"/>
          <p:nvPr/>
        </p:nvPicPr>
        <p:blipFill>
          <a:blip r:embed="rId6">
            <a:alphaModFix/>
          </a:blip>
          <a:stretch>
            <a:fillRect/>
          </a:stretch>
        </p:blipFill>
        <p:spPr>
          <a:xfrm>
            <a:off x="-131499" y="-114925"/>
            <a:ext cx="2671948" cy="5143500"/>
          </a:xfrm>
          <a:prstGeom prst="rect">
            <a:avLst/>
          </a:prstGeom>
          <a:noFill/>
          <a:ln>
            <a:noFill/>
          </a:ln>
        </p:spPr>
      </p:pic>
      <p:pic>
        <p:nvPicPr>
          <p:cNvPr id="242" name="Google Shape;242;p29"/>
          <p:cNvPicPr preferRelativeResize="0"/>
          <p:nvPr/>
        </p:nvPicPr>
        <p:blipFill>
          <a:blip r:embed="rId7">
            <a:alphaModFix/>
          </a:blip>
          <a:stretch>
            <a:fillRect/>
          </a:stretch>
        </p:blipFill>
        <p:spPr>
          <a:xfrm>
            <a:off x="1753282" y="-205275"/>
            <a:ext cx="2660686" cy="5143499"/>
          </a:xfrm>
          <a:prstGeom prst="rect">
            <a:avLst/>
          </a:prstGeom>
          <a:noFill/>
          <a:ln>
            <a:noFill/>
          </a:ln>
        </p:spPr>
      </p:pic>
      <p:pic>
        <p:nvPicPr>
          <p:cNvPr id="243" name="Google Shape;243;p29"/>
          <p:cNvPicPr preferRelativeResize="0"/>
          <p:nvPr/>
        </p:nvPicPr>
        <p:blipFill>
          <a:blip r:embed="rId8">
            <a:alphaModFix/>
          </a:blip>
          <a:stretch>
            <a:fillRect/>
          </a:stretch>
        </p:blipFill>
        <p:spPr>
          <a:xfrm>
            <a:off x="3831108" y="-114925"/>
            <a:ext cx="2108835" cy="5143500"/>
          </a:xfrm>
          <a:prstGeom prst="rect">
            <a:avLst/>
          </a:prstGeom>
          <a:noFill/>
          <a:ln>
            <a:noFill/>
          </a:ln>
        </p:spPr>
      </p:pic>
      <p:pic>
        <p:nvPicPr>
          <p:cNvPr id="244" name="Google Shape;244;p29"/>
          <p:cNvPicPr preferRelativeResize="0"/>
          <p:nvPr/>
        </p:nvPicPr>
        <p:blipFill>
          <a:blip r:embed="rId9">
            <a:alphaModFix/>
          </a:blip>
          <a:stretch>
            <a:fillRect/>
          </a:stretch>
        </p:blipFill>
        <p:spPr>
          <a:xfrm>
            <a:off x="5261997" y="-305850"/>
            <a:ext cx="3330832" cy="5143501"/>
          </a:xfrm>
          <a:prstGeom prst="rect">
            <a:avLst/>
          </a:prstGeom>
          <a:noFill/>
          <a:ln>
            <a:noFill/>
          </a:ln>
        </p:spPr>
      </p:pic>
      <p:sp>
        <p:nvSpPr>
          <p:cNvPr id="245" name="Google Shape;245;p29"/>
          <p:cNvSpPr txBox="1"/>
          <p:nvPr/>
        </p:nvSpPr>
        <p:spPr>
          <a:xfrm>
            <a:off x="574700" y="431025"/>
            <a:ext cx="1120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Είδα ένα φίδι που είχε πολλά πόδια και έτρεχε γρήγορα!</a:t>
            </a:r>
            <a:endParaRPr sz="1600">
              <a:latin typeface="Fira Sans Condensed"/>
              <a:ea typeface="Fira Sans Condensed"/>
              <a:cs typeface="Fira Sans Condensed"/>
              <a:sym typeface="Fira Sans Condensed"/>
            </a:endParaRPr>
          </a:p>
        </p:txBody>
      </p:sp>
      <p:sp>
        <p:nvSpPr>
          <p:cNvPr id="246" name="Google Shape;246;p29"/>
          <p:cNvSpPr txBox="1"/>
          <p:nvPr/>
        </p:nvSpPr>
        <p:spPr>
          <a:xfrm>
            <a:off x="2356250" y="330450"/>
            <a:ext cx="1422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Η φίλη μου η μέλισσα έχει κόκκινο χρώμα και μαύρες βούλες.</a:t>
            </a:r>
            <a:endParaRPr sz="1600">
              <a:latin typeface="Fira Sans Condensed"/>
              <a:ea typeface="Fira Sans Condensed"/>
              <a:cs typeface="Fira Sans Condensed"/>
              <a:sym typeface="Fira Sans Condensed"/>
            </a:endParaRPr>
          </a:p>
        </p:txBody>
      </p:sp>
      <p:sp>
        <p:nvSpPr>
          <p:cNvPr id="247" name="Google Shape;247;p29"/>
          <p:cNvSpPr txBox="1"/>
          <p:nvPr/>
        </p:nvSpPr>
        <p:spPr>
          <a:xfrm>
            <a:off x="4325125" y="307875"/>
            <a:ext cx="1120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 </a:t>
            </a:r>
            <a:r>
              <a:rPr lang="el" sz="1600">
                <a:latin typeface="Fira Sans Condensed"/>
                <a:ea typeface="Fira Sans Condensed"/>
                <a:cs typeface="Fira Sans Condensed"/>
                <a:sym typeface="Fira Sans Condensed"/>
              </a:rPr>
              <a:t>Η φίλη μου η χελώνα είναι το πιο γρήγορο ζώο στον κόσμο.</a:t>
            </a:r>
            <a:endParaRPr sz="1600">
              <a:latin typeface="Fira Sans Condensed"/>
              <a:ea typeface="Fira Sans Condensed"/>
              <a:cs typeface="Fira Sans Condensed"/>
              <a:sym typeface="Fira Sans Condensed"/>
            </a:endParaRPr>
          </a:p>
        </p:txBody>
      </p:sp>
      <p:sp>
        <p:nvSpPr>
          <p:cNvPr id="248" name="Google Shape;248;p29"/>
          <p:cNvSpPr txBox="1"/>
          <p:nvPr/>
        </p:nvSpPr>
        <p:spPr>
          <a:xfrm>
            <a:off x="6235400" y="61575"/>
            <a:ext cx="12498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Ξέρετε παιδιά, μπορείτε να με αγκαλιάσετε γιατί τα πούπουλα μου είναι πολύ απαλά!</a:t>
            </a:r>
            <a:endParaRPr sz="1600">
              <a:latin typeface="Fira Sans Condensed"/>
              <a:ea typeface="Fira Sans Condensed"/>
              <a:cs typeface="Fira Sans Condensed"/>
              <a:sym typeface="Fira Sans Condensed"/>
            </a:endParaRPr>
          </a:p>
        </p:txBody>
      </p:sp>
      <p:pic>
        <p:nvPicPr>
          <p:cNvPr id="249" name="Google Shape;249;p29"/>
          <p:cNvPicPr preferRelativeResize="0"/>
          <p:nvPr/>
        </p:nvPicPr>
        <p:blipFill>
          <a:blip r:embed="rId10">
            <a:alphaModFix/>
          </a:blip>
          <a:stretch>
            <a:fillRect/>
          </a:stretch>
        </p:blipFill>
        <p:spPr>
          <a:xfrm rot="-1436627">
            <a:off x="171347" y="94388"/>
            <a:ext cx="557909" cy="437503"/>
          </a:xfrm>
          <a:prstGeom prst="rect">
            <a:avLst/>
          </a:prstGeom>
          <a:noFill/>
          <a:ln>
            <a:noFill/>
          </a:ln>
        </p:spPr>
      </p:pic>
      <p:sp>
        <p:nvSpPr>
          <p:cNvPr id="250" name="Google Shape;250;p29"/>
          <p:cNvSpPr txBox="1"/>
          <p:nvPr/>
        </p:nvSpPr>
        <p:spPr>
          <a:xfrm>
            <a:off x="6996875" y="4597475"/>
            <a:ext cx="1809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0"/>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256" name="Google Shape;256;p30"/>
          <p:cNvPicPr preferRelativeResize="0"/>
          <p:nvPr/>
        </p:nvPicPr>
        <p:blipFill>
          <a:blip r:embed="rId4">
            <a:alphaModFix/>
          </a:blip>
          <a:stretch>
            <a:fillRect/>
          </a:stretch>
        </p:blipFill>
        <p:spPr>
          <a:xfrm flipH="1">
            <a:off x="128425" y="1813975"/>
            <a:ext cx="2846150" cy="2846150"/>
          </a:xfrm>
          <a:prstGeom prst="rect">
            <a:avLst/>
          </a:prstGeom>
          <a:noFill/>
          <a:ln>
            <a:noFill/>
          </a:ln>
        </p:spPr>
      </p:pic>
      <p:sp>
        <p:nvSpPr>
          <p:cNvPr id="257" name="Google Shape;257;p30"/>
          <p:cNvSpPr/>
          <p:nvPr/>
        </p:nvSpPr>
        <p:spPr>
          <a:xfrm>
            <a:off x="2689500" y="136325"/>
            <a:ext cx="5441100" cy="3398100"/>
          </a:xfrm>
          <a:prstGeom prst="wedgeEllipseCallout">
            <a:avLst>
              <a:gd fmla="val -52692" name="adj1"/>
              <a:gd fmla="val 2970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2400">
                <a:latin typeface="Fira Sans"/>
                <a:ea typeface="Fira Sans"/>
                <a:cs typeface="Fira Sans"/>
                <a:sym typeface="Fira Sans"/>
              </a:rPr>
              <a:t>Ααα είστε πολύ έξυπνα παιδιά! Δεν σας ξεγέλασα. </a:t>
            </a:r>
            <a:r>
              <a:rPr b="1" lang="el" sz="2400">
                <a:latin typeface="Fira Sans"/>
                <a:ea typeface="Fira Sans"/>
                <a:cs typeface="Fira Sans"/>
                <a:sym typeface="Fira Sans"/>
              </a:rPr>
              <a:t>Θα με βοηθήσετε εσείς να βρω ένα καλό ψέμα να ξεγελάσω τους φίλους μου; </a:t>
            </a:r>
            <a:endParaRPr b="1" sz="2400">
              <a:latin typeface="Fira Sans"/>
              <a:ea typeface="Fira Sans"/>
              <a:cs typeface="Fira Sans"/>
              <a:sym typeface="Fira Sans"/>
            </a:endParaRPr>
          </a:p>
          <a:p>
            <a:pPr indent="0" lvl="0" marL="0" rtl="0" algn="ctr">
              <a:spcBef>
                <a:spcPts val="0"/>
              </a:spcBef>
              <a:spcAft>
                <a:spcPts val="0"/>
              </a:spcAft>
              <a:buNone/>
            </a:pPr>
            <a:r>
              <a:rPr b="1" lang="el" sz="2400">
                <a:latin typeface="Fira Sans"/>
                <a:ea typeface="Fira Sans"/>
                <a:cs typeface="Fira Sans"/>
                <a:sym typeface="Fira Sans"/>
              </a:rPr>
              <a:t>Ακούω τις ιδέες σας!</a:t>
            </a:r>
            <a:endParaRPr b="1" sz="2400">
              <a:latin typeface="Fira Sans"/>
              <a:ea typeface="Fira Sans"/>
              <a:cs typeface="Fira Sans"/>
              <a:sym typeface="Fira Sans"/>
            </a:endParaRPr>
          </a:p>
        </p:txBody>
      </p:sp>
      <p:pic>
        <p:nvPicPr>
          <p:cNvPr id="258" name="Google Shape;258;p30"/>
          <p:cNvPicPr preferRelativeResize="0"/>
          <p:nvPr/>
        </p:nvPicPr>
        <p:blipFill>
          <a:blip r:embed="rId5">
            <a:alphaModFix/>
          </a:blip>
          <a:stretch>
            <a:fillRect/>
          </a:stretch>
        </p:blipFill>
        <p:spPr>
          <a:xfrm rot="-1436615">
            <a:off x="2912076" y="406527"/>
            <a:ext cx="679603" cy="532928"/>
          </a:xfrm>
          <a:prstGeom prst="rect">
            <a:avLst/>
          </a:prstGeom>
          <a:noFill/>
          <a:ln>
            <a:noFill/>
          </a:ln>
        </p:spPr>
      </p:pic>
      <p:sp>
        <p:nvSpPr>
          <p:cNvPr id="259" name="Google Shape;259;p30"/>
          <p:cNvSpPr txBox="1"/>
          <p:nvPr/>
        </p:nvSpPr>
        <p:spPr>
          <a:xfrm>
            <a:off x="6910675" y="4511350"/>
            <a:ext cx="1752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1"/>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265" name="Google Shape;265;p31"/>
          <p:cNvPicPr preferRelativeResize="0"/>
          <p:nvPr/>
        </p:nvPicPr>
        <p:blipFill>
          <a:blip r:embed="rId4">
            <a:alphaModFix/>
          </a:blip>
          <a:stretch>
            <a:fillRect/>
          </a:stretch>
        </p:blipFill>
        <p:spPr>
          <a:xfrm flipH="1">
            <a:off x="128425" y="1628075"/>
            <a:ext cx="3032050" cy="3032050"/>
          </a:xfrm>
          <a:prstGeom prst="rect">
            <a:avLst/>
          </a:prstGeom>
          <a:noFill/>
          <a:ln>
            <a:noFill/>
          </a:ln>
        </p:spPr>
      </p:pic>
      <p:sp>
        <p:nvSpPr>
          <p:cNvPr id="266" name="Google Shape;266;p31"/>
          <p:cNvSpPr/>
          <p:nvPr/>
        </p:nvSpPr>
        <p:spPr>
          <a:xfrm>
            <a:off x="2689500" y="136325"/>
            <a:ext cx="5441100" cy="2726700"/>
          </a:xfrm>
          <a:prstGeom prst="wedgeEllipseCallout">
            <a:avLst>
              <a:gd fmla="val -51595" name="adj1"/>
              <a:gd fmla="val 41363"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2400">
                <a:latin typeface="Fira Sans"/>
                <a:ea typeface="Fira Sans"/>
                <a:cs typeface="Fira Sans"/>
                <a:sym typeface="Fira Sans"/>
              </a:rPr>
              <a:t>Μπράβο παιδιά! Καταπληκτικά τα ψεματάκια που σκεφτήκατε να πω! Θα τα χρησιμοποιήσω όλα! Εχει να πέσει πολύ γέλιο!</a:t>
            </a:r>
            <a:endParaRPr b="1" sz="2400">
              <a:latin typeface="Fira Sans"/>
              <a:ea typeface="Fira Sans"/>
              <a:cs typeface="Fira Sans"/>
              <a:sym typeface="Fira Sans"/>
            </a:endParaRPr>
          </a:p>
        </p:txBody>
      </p:sp>
      <p:pic>
        <p:nvPicPr>
          <p:cNvPr id="267" name="Google Shape;267;p31"/>
          <p:cNvPicPr preferRelativeResize="0"/>
          <p:nvPr/>
        </p:nvPicPr>
        <p:blipFill>
          <a:blip r:embed="rId5">
            <a:alphaModFix/>
          </a:blip>
          <a:stretch>
            <a:fillRect/>
          </a:stretch>
        </p:blipFill>
        <p:spPr>
          <a:xfrm>
            <a:off x="6352825" y="3928901"/>
            <a:ext cx="679602" cy="532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5" name="Google Shape;65;p14"/>
          <p:cNvPicPr preferRelativeResize="0"/>
          <p:nvPr/>
        </p:nvPicPr>
        <p:blipFill>
          <a:blip r:embed="rId4">
            <a:alphaModFix/>
          </a:blip>
          <a:stretch>
            <a:fillRect/>
          </a:stretch>
        </p:blipFill>
        <p:spPr>
          <a:xfrm>
            <a:off x="2399025" y="2844424"/>
            <a:ext cx="2680614" cy="2371725"/>
          </a:xfrm>
          <a:prstGeom prst="rect">
            <a:avLst/>
          </a:prstGeom>
          <a:noFill/>
          <a:ln>
            <a:noFill/>
          </a:ln>
        </p:spPr>
      </p:pic>
      <p:sp>
        <p:nvSpPr>
          <p:cNvPr id="66" name="Google Shape;66;p14"/>
          <p:cNvSpPr txBox="1"/>
          <p:nvPr/>
        </p:nvSpPr>
        <p:spPr>
          <a:xfrm>
            <a:off x="4037225" y="938175"/>
            <a:ext cx="4691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 Ο Τζότζο ο μικρός σκαντζόχοιρος ξύπνησε και ήταν πολύ ενθουσιασμένος.” Θα πάω να επισκεφτώ την φίλη μου την την Ρήνα την σκαντζοχοιρίνα! Με κάλεσε για να με κεράσει νόστιμο φραουλοχυμό!”</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Γυάλισε τα αγκάθια του, έπλυνε τις πατούσες του και ξεκίνησε.</a:t>
            </a:r>
            <a:endParaRPr sz="1600">
              <a:latin typeface="Fira Sans Condensed"/>
              <a:ea typeface="Fira Sans Condensed"/>
              <a:cs typeface="Fira Sans Condensed"/>
              <a:sym typeface="Fira Sans Condensed"/>
            </a:endParaRPr>
          </a:p>
        </p:txBody>
      </p:sp>
      <p:sp>
        <p:nvSpPr>
          <p:cNvPr id="67" name="Google Shape;67;p14"/>
          <p:cNvSpPr txBox="1"/>
          <p:nvPr/>
        </p:nvSpPr>
        <p:spPr>
          <a:xfrm>
            <a:off x="6745750" y="4597525"/>
            <a:ext cx="205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latin typeface="Fira Sans Condensed"/>
              <a:ea typeface="Fira Sans Condensed"/>
              <a:cs typeface="Fira Sans Condensed"/>
              <a:sym typeface="Fira Sans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73" name="Google Shape;273;p32"/>
          <p:cNvPicPr preferRelativeResize="0"/>
          <p:nvPr/>
        </p:nvPicPr>
        <p:blipFill>
          <a:blip r:embed="rId4">
            <a:alphaModFix/>
          </a:blip>
          <a:stretch>
            <a:fillRect/>
          </a:stretch>
        </p:blipFill>
        <p:spPr>
          <a:xfrm>
            <a:off x="5255050" y="1813975"/>
            <a:ext cx="3148075" cy="3032050"/>
          </a:xfrm>
          <a:prstGeom prst="rect">
            <a:avLst/>
          </a:prstGeom>
          <a:noFill/>
          <a:ln>
            <a:noFill/>
          </a:ln>
        </p:spPr>
      </p:pic>
      <p:sp>
        <p:nvSpPr>
          <p:cNvPr id="274" name="Google Shape;274;p32"/>
          <p:cNvSpPr/>
          <p:nvPr/>
        </p:nvSpPr>
        <p:spPr>
          <a:xfrm flipH="1">
            <a:off x="694225" y="61975"/>
            <a:ext cx="5242500" cy="2577900"/>
          </a:xfrm>
          <a:prstGeom prst="wedgeEllipseCallout">
            <a:avLst>
              <a:gd fmla="val -48374" name="adj1"/>
              <a:gd fmla="val 5303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latin typeface="Fira Sans"/>
              <a:ea typeface="Fira Sans"/>
              <a:cs typeface="Fira Sans"/>
              <a:sym typeface="Fira Sans"/>
            </a:endParaRPr>
          </a:p>
        </p:txBody>
      </p:sp>
      <p:pic>
        <p:nvPicPr>
          <p:cNvPr id="275" name="Google Shape;275;p32"/>
          <p:cNvPicPr preferRelativeResize="0"/>
          <p:nvPr/>
        </p:nvPicPr>
        <p:blipFill>
          <a:blip r:embed="rId5">
            <a:alphaModFix/>
          </a:blip>
          <a:stretch>
            <a:fillRect/>
          </a:stretch>
        </p:blipFill>
        <p:spPr>
          <a:xfrm>
            <a:off x="-131500" y="3249725"/>
            <a:ext cx="9407004" cy="2050276"/>
          </a:xfrm>
          <a:prstGeom prst="rect">
            <a:avLst/>
          </a:prstGeom>
          <a:noFill/>
          <a:ln>
            <a:noFill/>
          </a:ln>
        </p:spPr>
      </p:pic>
      <p:sp>
        <p:nvSpPr>
          <p:cNvPr id="276" name="Google Shape;276;p32"/>
          <p:cNvSpPr/>
          <p:nvPr/>
        </p:nvSpPr>
        <p:spPr>
          <a:xfrm>
            <a:off x="1022350" y="616685"/>
            <a:ext cx="4586254" cy="1297876"/>
          </a:xfrm>
          <a:prstGeom prst="rect">
            <a:avLst/>
          </a:prstGeom>
        </p:spPr>
        <p:txBody>
          <a:bodyPr>
            <a:prstTxWarp prst="textPlain"/>
          </a:bodyPr>
          <a:lstStyle/>
          <a:p>
            <a:pPr lvl="0" algn="ctr"/>
            <a:r>
              <a:rPr b="1" i="0">
                <a:ln cap="flat" cmpd="sng" w="9525">
                  <a:solidFill>
                    <a:srgbClr val="FFFFFF"/>
                  </a:solidFill>
                  <a:prstDash val="solid"/>
                  <a:round/>
                  <a:headEnd len="sm" w="sm" type="none"/>
                  <a:tailEnd len="sm" w="sm" type="none"/>
                </a:ln>
                <a:solidFill>
                  <a:srgbClr val="FF00FF"/>
                </a:solidFill>
                <a:latin typeface="Arial"/>
              </a:rPr>
              <a:t>Και τώρα... </a:t>
            </a:r>
            <a:br>
              <a:rPr b="1" i="0">
                <a:ln cap="flat" cmpd="sng" w="9525">
                  <a:solidFill>
                    <a:srgbClr val="FFFFFF"/>
                  </a:solidFill>
                  <a:prstDash val="solid"/>
                  <a:round/>
                  <a:headEnd len="sm" w="sm" type="none"/>
                  <a:tailEnd len="sm" w="sm" type="none"/>
                </a:ln>
                <a:solidFill>
                  <a:srgbClr val="FF00FF"/>
                </a:solidFill>
                <a:latin typeface="Arial"/>
              </a:rPr>
            </a:br>
            <a:r>
              <a:rPr b="1" i="0">
                <a:ln cap="flat" cmpd="sng" w="9525">
                  <a:solidFill>
                    <a:srgbClr val="FFFFFF"/>
                  </a:solidFill>
                  <a:prstDash val="solid"/>
                  <a:round/>
                  <a:headEnd len="sm" w="sm" type="none"/>
                  <a:tailEnd len="sm" w="sm" type="none"/>
                </a:ln>
                <a:solidFill>
                  <a:srgbClr val="FF00FF"/>
                </a:solidFill>
                <a:latin typeface="Arial"/>
              </a:rPr>
              <a:t>Ώρα για παιχνίδι!</a:t>
            </a:r>
          </a:p>
        </p:txBody>
      </p:sp>
      <p:sp>
        <p:nvSpPr>
          <p:cNvPr id="277" name="Google Shape;277;p32"/>
          <p:cNvSpPr txBox="1"/>
          <p:nvPr/>
        </p:nvSpPr>
        <p:spPr>
          <a:xfrm>
            <a:off x="7011250" y="4583175"/>
            <a:ext cx="1867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3"/>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283" name="Google Shape;283;p33"/>
          <p:cNvPicPr preferRelativeResize="0"/>
          <p:nvPr/>
        </p:nvPicPr>
        <p:blipFill>
          <a:blip r:embed="rId4">
            <a:alphaModFix/>
          </a:blip>
          <a:stretch>
            <a:fillRect/>
          </a:stretch>
        </p:blipFill>
        <p:spPr>
          <a:xfrm flipH="1">
            <a:off x="5840924" y="3039115"/>
            <a:ext cx="1075501" cy="668610"/>
          </a:xfrm>
          <a:prstGeom prst="rect">
            <a:avLst/>
          </a:prstGeom>
          <a:noFill/>
          <a:ln>
            <a:noFill/>
          </a:ln>
        </p:spPr>
      </p:pic>
      <p:pic>
        <p:nvPicPr>
          <p:cNvPr id="284" name="Google Shape;284;p33"/>
          <p:cNvPicPr preferRelativeResize="0"/>
          <p:nvPr/>
        </p:nvPicPr>
        <p:blipFill>
          <a:blip r:embed="rId5">
            <a:alphaModFix/>
          </a:blip>
          <a:stretch>
            <a:fillRect/>
          </a:stretch>
        </p:blipFill>
        <p:spPr>
          <a:xfrm>
            <a:off x="6968950" y="2864999"/>
            <a:ext cx="893448" cy="821777"/>
          </a:xfrm>
          <a:prstGeom prst="rect">
            <a:avLst/>
          </a:prstGeom>
          <a:noFill/>
          <a:ln>
            <a:noFill/>
          </a:ln>
        </p:spPr>
      </p:pic>
      <p:pic>
        <p:nvPicPr>
          <p:cNvPr id="285" name="Google Shape;285;p33"/>
          <p:cNvPicPr preferRelativeResize="0"/>
          <p:nvPr/>
        </p:nvPicPr>
        <p:blipFill>
          <a:blip r:embed="rId6">
            <a:alphaModFix/>
          </a:blip>
          <a:stretch>
            <a:fillRect/>
          </a:stretch>
        </p:blipFill>
        <p:spPr>
          <a:xfrm flipH="1">
            <a:off x="4021077" y="2962550"/>
            <a:ext cx="753623" cy="821776"/>
          </a:xfrm>
          <a:prstGeom prst="rect">
            <a:avLst/>
          </a:prstGeom>
          <a:noFill/>
          <a:ln>
            <a:noFill/>
          </a:ln>
        </p:spPr>
      </p:pic>
      <p:pic>
        <p:nvPicPr>
          <p:cNvPr id="286" name="Google Shape;286;p33"/>
          <p:cNvPicPr preferRelativeResize="0"/>
          <p:nvPr/>
        </p:nvPicPr>
        <p:blipFill>
          <a:blip r:embed="rId7">
            <a:alphaModFix/>
          </a:blip>
          <a:stretch>
            <a:fillRect/>
          </a:stretch>
        </p:blipFill>
        <p:spPr>
          <a:xfrm>
            <a:off x="4827225" y="2773500"/>
            <a:ext cx="961171" cy="1004775"/>
          </a:xfrm>
          <a:prstGeom prst="rect">
            <a:avLst/>
          </a:prstGeom>
          <a:noFill/>
          <a:ln>
            <a:noFill/>
          </a:ln>
        </p:spPr>
      </p:pic>
      <p:pic>
        <p:nvPicPr>
          <p:cNvPr id="287" name="Google Shape;287;p33"/>
          <p:cNvPicPr preferRelativeResize="0"/>
          <p:nvPr/>
        </p:nvPicPr>
        <p:blipFill>
          <a:blip r:embed="rId8">
            <a:alphaModFix/>
          </a:blip>
          <a:stretch>
            <a:fillRect/>
          </a:stretch>
        </p:blipFill>
        <p:spPr>
          <a:xfrm>
            <a:off x="2893050" y="2983850"/>
            <a:ext cx="1075498" cy="779176"/>
          </a:xfrm>
          <a:prstGeom prst="rect">
            <a:avLst/>
          </a:prstGeom>
          <a:noFill/>
          <a:ln>
            <a:noFill/>
          </a:ln>
        </p:spPr>
      </p:pic>
      <p:pic>
        <p:nvPicPr>
          <p:cNvPr id="288" name="Google Shape;288;p33"/>
          <p:cNvPicPr preferRelativeResize="0"/>
          <p:nvPr/>
        </p:nvPicPr>
        <p:blipFill>
          <a:blip r:embed="rId9">
            <a:alphaModFix/>
          </a:blip>
          <a:stretch>
            <a:fillRect/>
          </a:stretch>
        </p:blipFill>
        <p:spPr>
          <a:xfrm>
            <a:off x="247725" y="2886289"/>
            <a:ext cx="1253350" cy="974286"/>
          </a:xfrm>
          <a:prstGeom prst="rect">
            <a:avLst/>
          </a:prstGeom>
          <a:noFill/>
          <a:ln>
            <a:noFill/>
          </a:ln>
        </p:spPr>
      </p:pic>
      <p:pic>
        <p:nvPicPr>
          <p:cNvPr id="289" name="Google Shape;289;p33"/>
          <p:cNvPicPr preferRelativeResize="0"/>
          <p:nvPr/>
        </p:nvPicPr>
        <p:blipFill>
          <a:blip r:embed="rId10">
            <a:alphaModFix/>
          </a:blip>
          <a:stretch>
            <a:fillRect/>
          </a:stretch>
        </p:blipFill>
        <p:spPr>
          <a:xfrm flipH="1">
            <a:off x="7862400" y="2802107"/>
            <a:ext cx="1075500" cy="947557"/>
          </a:xfrm>
          <a:prstGeom prst="rect">
            <a:avLst/>
          </a:prstGeom>
          <a:noFill/>
          <a:ln>
            <a:noFill/>
          </a:ln>
        </p:spPr>
      </p:pic>
      <p:pic>
        <p:nvPicPr>
          <p:cNvPr id="290" name="Google Shape;290;p33"/>
          <p:cNvPicPr preferRelativeResize="0"/>
          <p:nvPr/>
        </p:nvPicPr>
        <p:blipFill>
          <a:blip r:embed="rId11">
            <a:alphaModFix/>
          </a:blip>
          <a:stretch>
            <a:fillRect/>
          </a:stretch>
        </p:blipFill>
        <p:spPr>
          <a:xfrm>
            <a:off x="1501075" y="3039137"/>
            <a:ext cx="1453771" cy="668601"/>
          </a:xfrm>
          <a:prstGeom prst="rect">
            <a:avLst/>
          </a:prstGeom>
          <a:noFill/>
          <a:ln>
            <a:noFill/>
          </a:ln>
        </p:spPr>
      </p:pic>
      <p:sp>
        <p:nvSpPr>
          <p:cNvPr id="291" name="Google Shape;291;p33"/>
          <p:cNvSpPr txBox="1"/>
          <p:nvPr/>
        </p:nvSpPr>
        <p:spPr>
          <a:xfrm>
            <a:off x="247725" y="499425"/>
            <a:ext cx="753600" cy="723300"/>
          </a:xfrm>
          <a:prstGeom prst="rect">
            <a:avLst/>
          </a:prstGeom>
          <a:solidFill>
            <a:srgbClr val="FF00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1</a:t>
            </a:r>
            <a:endParaRPr b="1" sz="3700"/>
          </a:p>
        </p:txBody>
      </p:sp>
      <p:sp>
        <p:nvSpPr>
          <p:cNvPr id="292" name="Google Shape;292;p33"/>
          <p:cNvSpPr txBox="1"/>
          <p:nvPr/>
        </p:nvSpPr>
        <p:spPr>
          <a:xfrm>
            <a:off x="1305075" y="499425"/>
            <a:ext cx="753600" cy="7233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2</a:t>
            </a:r>
            <a:endParaRPr b="1" sz="3700"/>
          </a:p>
        </p:txBody>
      </p:sp>
      <p:sp>
        <p:nvSpPr>
          <p:cNvPr id="293" name="Google Shape;293;p33"/>
          <p:cNvSpPr txBox="1"/>
          <p:nvPr/>
        </p:nvSpPr>
        <p:spPr>
          <a:xfrm>
            <a:off x="2365325" y="499425"/>
            <a:ext cx="753600" cy="723300"/>
          </a:xfrm>
          <a:prstGeom prst="rect">
            <a:avLst/>
          </a:prstGeom>
          <a:solidFill>
            <a:srgbClr val="00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3</a:t>
            </a:r>
            <a:endParaRPr b="1" sz="3700"/>
          </a:p>
        </p:txBody>
      </p:sp>
      <p:sp>
        <p:nvSpPr>
          <p:cNvPr id="294" name="Google Shape;294;p33"/>
          <p:cNvSpPr txBox="1"/>
          <p:nvPr/>
        </p:nvSpPr>
        <p:spPr>
          <a:xfrm>
            <a:off x="3425563" y="499425"/>
            <a:ext cx="753600" cy="723300"/>
          </a:xfrm>
          <a:prstGeom prst="rect">
            <a:avLst/>
          </a:prstGeom>
          <a:solidFill>
            <a:srgbClr val="00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4</a:t>
            </a:r>
            <a:endParaRPr b="1" sz="3700"/>
          </a:p>
        </p:txBody>
      </p:sp>
      <p:sp>
        <p:nvSpPr>
          <p:cNvPr id="295" name="Google Shape;295;p33"/>
          <p:cNvSpPr txBox="1"/>
          <p:nvPr/>
        </p:nvSpPr>
        <p:spPr>
          <a:xfrm>
            <a:off x="4426900" y="499425"/>
            <a:ext cx="753600" cy="7233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5</a:t>
            </a:r>
            <a:endParaRPr b="1" sz="3700"/>
          </a:p>
        </p:txBody>
      </p:sp>
      <p:sp>
        <p:nvSpPr>
          <p:cNvPr id="296" name="Google Shape;296;p33"/>
          <p:cNvSpPr txBox="1"/>
          <p:nvPr/>
        </p:nvSpPr>
        <p:spPr>
          <a:xfrm>
            <a:off x="5546050" y="499425"/>
            <a:ext cx="753600" cy="723300"/>
          </a:xfrm>
          <a:prstGeom prst="rect">
            <a:avLst/>
          </a:prstGeom>
          <a:solidFill>
            <a:srgbClr val="B7B7B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6</a:t>
            </a:r>
            <a:endParaRPr b="1" sz="3700"/>
          </a:p>
        </p:txBody>
      </p:sp>
      <p:sp>
        <p:nvSpPr>
          <p:cNvPr id="297" name="Google Shape;297;p33"/>
          <p:cNvSpPr txBox="1"/>
          <p:nvPr/>
        </p:nvSpPr>
        <p:spPr>
          <a:xfrm>
            <a:off x="6665200" y="499425"/>
            <a:ext cx="753600" cy="723300"/>
          </a:xfrm>
          <a:prstGeom prst="rect">
            <a:avLst/>
          </a:prstGeom>
          <a:solidFill>
            <a:srgbClr val="8E7CC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7</a:t>
            </a:r>
            <a:endParaRPr b="1" sz="3700"/>
          </a:p>
        </p:txBody>
      </p:sp>
      <p:sp>
        <p:nvSpPr>
          <p:cNvPr id="298" name="Google Shape;298;p33"/>
          <p:cNvSpPr txBox="1"/>
          <p:nvPr/>
        </p:nvSpPr>
        <p:spPr>
          <a:xfrm>
            <a:off x="7784350" y="499425"/>
            <a:ext cx="753600" cy="723300"/>
          </a:xfrm>
          <a:prstGeom prst="rect">
            <a:avLst/>
          </a:prstGeom>
          <a:solidFill>
            <a:srgbClr val="FF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8</a:t>
            </a:r>
            <a:endParaRPr b="1" sz="3700"/>
          </a:p>
        </p:txBody>
      </p:sp>
      <p:sp>
        <p:nvSpPr>
          <p:cNvPr id="299" name="Google Shape;299;p33"/>
          <p:cNvSpPr txBox="1"/>
          <p:nvPr/>
        </p:nvSpPr>
        <p:spPr>
          <a:xfrm>
            <a:off x="2058675" y="0"/>
            <a:ext cx="5257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2000">
                <a:latin typeface="Fira Sans Extra Condensed"/>
                <a:ea typeface="Fira Sans Extra Condensed"/>
                <a:cs typeface="Fira Sans Extra Condensed"/>
                <a:sym typeface="Fira Sans Extra Condensed"/>
              </a:rPr>
              <a:t>Με ποια σειρά συνάντησε τους φίλους του  ο Τζότζο;</a:t>
            </a:r>
            <a:endParaRPr b="1" sz="2000">
              <a:latin typeface="Fira Sans Extra Condensed"/>
              <a:ea typeface="Fira Sans Extra Condensed"/>
              <a:cs typeface="Fira Sans Extra Condensed"/>
              <a:sym typeface="Fira Sans Extra Condensed"/>
            </a:endParaRPr>
          </a:p>
        </p:txBody>
      </p:sp>
      <p:sp>
        <p:nvSpPr>
          <p:cNvPr id="300" name="Google Shape;300;p33"/>
          <p:cNvSpPr txBox="1"/>
          <p:nvPr/>
        </p:nvSpPr>
        <p:spPr>
          <a:xfrm>
            <a:off x="7068700" y="4597525"/>
            <a:ext cx="1781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4"/>
          <p:cNvPicPr preferRelativeResize="0"/>
          <p:nvPr/>
        </p:nvPicPr>
        <p:blipFill>
          <a:blip r:embed="rId3">
            <a:alphaModFix/>
          </a:blip>
          <a:stretch>
            <a:fillRect/>
          </a:stretch>
        </p:blipFill>
        <p:spPr>
          <a:xfrm>
            <a:off x="-57475" y="0"/>
            <a:ext cx="9201475" cy="5143501"/>
          </a:xfrm>
          <a:prstGeom prst="rect">
            <a:avLst/>
          </a:prstGeom>
          <a:noFill/>
          <a:ln>
            <a:noFill/>
          </a:ln>
        </p:spPr>
      </p:pic>
      <p:pic>
        <p:nvPicPr>
          <p:cNvPr id="306" name="Google Shape;306;p34"/>
          <p:cNvPicPr preferRelativeResize="0"/>
          <p:nvPr/>
        </p:nvPicPr>
        <p:blipFill>
          <a:blip r:embed="rId4">
            <a:alphaModFix/>
          </a:blip>
          <a:stretch>
            <a:fillRect/>
          </a:stretch>
        </p:blipFill>
        <p:spPr>
          <a:xfrm>
            <a:off x="2668015" y="2333625"/>
            <a:ext cx="2992725" cy="2809875"/>
          </a:xfrm>
          <a:prstGeom prst="rect">
            <a:avLst/>
          </a:prstGeom>
          <a:noFill/>
          <a:ln>
            <a:noFill/>
          </a:ln>
        </p:spPr>
      </p:pic>
      <p:pic>
        <p:nvPicPr>
          <p:cNvPr id="307" name="Google Shape;307;p34"/>
          <p:cNvPicPr preferRelativeResize="0"/>
          <p:nvPr/>
        </p:nvPicPr>
        <p:blipFill>
          <a:blip r:embed="rId5">
            <a:alphaModFix/>
          </a:blip>
          <a:stretch>
            <a:fillRect/>
          </a:stretch>
        </p:blipFill>
        <p:spPr>
          <a:xfrm>
            <a:off x="2092800" y="919500"/>
            <a:ext cx="4286250" cy="2971800"/>
          </a:xfrm>
          <a:prstGeom prst="rect">
            <a:avLst/>
          </a:prstGeom>
          <a:noFill/>
          <a:ln>
            <a:noFill/>
          </a:ln>
        </p:spPr>
      </p:pic>
      <p:sp>
        <p:nvSpPr>
          <p:cNvPr id="308" name="Google Shape;308;p34"/>
          <p:cNvSpPr txBox="1"/>
          <p:nvPr/>
        </p:nvSpPr>
        <p:spPr>
          <a:xfrm>
            <a:off x="362313" y="114950"/>
            <a:ext cx="8361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      </a:t>
            </a:r>
            <a:r>
              <a:rPr lang="el" sz="1600">
                <a:latin typeface="Fira Sans Condensed"/>
                <a:ea typeface="Fira Sans Condensed"/>
                <a:cs typeface="Fira Sans Condensed"/>
                <a:sym typeface="Fira Sans Condensed"/>
              </a:rPr>
              <a:t>Ο πελαργός έχτισε την φωλιά του πάνω σε μία κολόνα. Τα μικρά του</a:t>
            </a:r>
            <a:r>
              <a:rPr lang="el" sz="1600">
                <a:latin typeface="Fira Sans Condensed"/>
                <a:ea typeface="Fira Sans Condensed"/>
                <a:cs typeface="Fira Sans Condensed"/>
                <a:sym typeface="Fira Sans Condensed"/>
              </a:rPr>
              <a:t> </a:t>
            </a:r>
            <a:r>
              <a:rPr lang="el" sz="1600">
                <a:latin typeface="Fira Sans Condensed"/>
                <a:ea typeface="Fira Sans Condensed"/>
                <a:cs typeface="Fira Sans Condensed"/>
                <a:sym typeface="Fira Sans Condensed"/>
              </a:rPr>
              <a:t> τον περίμεναν να τα ταΐσει.</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Πόσα μικρά πελαργάκια είχε;</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Πόσα ψάρια πρέπει να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φέρει από τη λίμνη έτσι</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ώστε κάθε μικρό να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φάει από 1 ψάρι;</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600">
              <a:latin typeface="Fira Sans Condensed"/>
              <a:ea typeface="Fira Sans Condensed"/>
              <a:cs typeface="Fira Sans Condensed"/>
              <a:sym typeface="Fira Sans Condensed"/>
            </a:endParaRPr>
          </a:p>
        </p:txBody>
      </p:sp>
      <p:pic>
        <p:nvPicPr>
          <p:cNvPr id="309" name="Google Shape;309;p34"/>
          <p:cNvPicPr preferRelativeResize="0"/>
          <p:nvPr/>
        </p:nvPicPr>
        <p:blipFill>
          <a:blip r:embed="rId6">
            <a:alphaModFix/>
          </a:blip>
          <a:stretch>
            <a:fillRect/>
          </a:stretch>
        </p:blipFill>
        <p:spPr>
          <a:xfrm>
            <a:off x="2668000" y="660975"/>
            <a:ext cx="2381250" cy="2381250"/>
          </a:xfrm>
          <a:prstGeom prst="rect">
            <a:avLst/>
          </a:prstGeom>
          <a:noFill/>
          <a:ln>
            <a:noFill/>
          </a:ln>
        </p:spPr>
      </p:pic>
      <p:pic>
        <p:nvPicPr>
          <p:cNvPr id="310" name="Google Shape;310;p34"/>
          <p:cNvPicPr preferRelativeResize="0"/>
          <p:nvPr/>
        </p:nvPicPr>
        <p:blipFill>
          <a:blip r:embed="rId5">
            <a:alphaModFix/>
          </a:blip>
          <a:stretch>
            <a:fillRect/>
          </a:stretch>
        </p:blipFill>
        <p:spPr>
          <a:xfrm>
            <a:off x="2092800" y="1473775"/>
            <a:ext cx="4286250" cy="2971800"/>
          </a:xfrm>
          <a:prstGeom prst="rect">
            <a:avLst/>
          </a:prstGeom>
          <a:noFill/>
          <a:ln>
            <a:noFill/>
          </a:ln>
        </p:spPr>
      </p:pic>
      <p:pic>
        <p:nvPicPr>
          <p:cNvPr id="311" name="Google Shape;311;p34"/>
          <p:cNvPicPr preferRelativeResize="0"/>
          <p:nvPr/>
        </p:nvPicPr>
        <p:blipFill>
          <a:blip r:embed="rId6">
            <a:alphaModFix/>
          </a:blip>
          <a:stretch>
            <a:fillRect/>
          </a:stretch>
        </p:blipFill>
        <p:spPr>
          <a:xfrm>
            <a:off x="3541600" y="919500"/>
            <a:ext cx="2381250" cy="2381250"/>
          </a:xfrm>
          <a:prstGeom prst="rect">
            <a:avLst/>
          </a:prstGeom>
          <a:noFill/>
          <a:ln>
            <a:noFill/>
          </a:ln>
        </p:spPr>
      </p:pic>
      <p:pic>
        <p:nvPicPr>
          <p:cNvPr id="312" name="Google Shape;312;p34"/>
          <p:cNvPicPr preferRelativeResize="0"/>
          <p:nvPr/>
        </p:nvPicPr>
        <p:blipFill>
          <a:blip r:embed="rId6">
            <a:alphaModFix/>
          </a:blip>
          <a:stretch>
            <a:fillRect/>
          </a:stretch>
        </p:blipFill>
        <p:spPr>
          <a:xfrm rot="-1605836">
            <a:off x="1924438" y="660975"/>
            <a:ext cx="2381250" cy="2381250"/>
          </a:xfrm>
          <a:prstGeom prst="rect">
            <a:avLst/>
          </a:prstGeom>
          <a:noFill/>
          <a:ln>
            <a:noFill/>
          </a:ln>
        </p:spPr>
      </p:pic>
      <p:pic>
        <p:nvPicPr>
          <p:cNvPr id="313" name="Google Shape;313;p34"/>
          <p:cNvPicPr preferRelativeResize="0"/>
          <p:nvPr/>
        </p:nvPicPr>
        <p:blipFill>
          <a:blip r:embed="rId6">
            <a:alphaModFix/>
          </a:blip>
          <a:stretch>
            <a:fillRect/>
          </a:stretch>
        </p:blipFill>
        <p:spPr>
          <a:xfrm rot="967432">
            <a:off x="4543750" y="722975"/>
            <a:ext cx="2381250" cy="2381250"/>
          </a:xfrm>
          <a:prstGeom prst="rect">
            <a:avLst/>
          </a:prstGeom>
          <a:noFill/>
          <a:ln>
            <a:noFill/>
          </a:ln>
        </p:spPr>
      </p:pic>
      <p:pic>
        <p:nvPicPr>
          <p:cNvPr id="314" name="Google Shape;314;p34"/>
          <p:cNvPicPr preferRelativeResize="0"/>
          <p:nvPr/>
        </p:nvPicPr>
        <p:blipFill>
          <a:blip r:embed="rId5">
            <a:alphaModFix/>
          </a:blip>
          <a:stretch>
            <a:fillRect/>
          </a:stretch>
        </p:blipFill>
        <p:spPr>
          <a:xfrm>
            <a:off x="2021238" y="1215150"/>
            <a:ext cx="4286250" cy="2971800"/>
          </a:xfrm>
          <a:prstGeom prst="rect">
            <a:avLst/>
          </a:prstGeom>
          <a:noFill/>
          <a:ln>
            <a:noFill/>
          </a:ln>
        </p:spPr>
      </p:pic>
      <p:sp>
        <p:nvSpPr>
          <p:cNvPr id="315" name="Google Shape;315;p34"/>
          <p:cNvSpPr txBox="1"/>
          <p:nvPr/>
        </p:nvSpPr>
        <p:spPr>
          <a:xfrm>
            <a:off x="7353725" y="1489950"/>
            <a:ext cx="753600" cy="7233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2</a:t>
            </a:r>
            <a:endParaRPr b="1" sz="3700"/>
          </a:p>
        </p:txBody>
      </p:sp>
      <p:sp>
        <p:nvSpPr>
          <p:cNvPr id="316" name="Google Shape;316;p34"/>
          <p:cNvSpPr txBox="1"/>
          <p:nvPr/>
        </p:nvSpPr>
        <p:spPr>
          <a:xfrm>
            <a:off x="7353713" y="2598025"/>
            <a:ext cx="753600" cy="723300"/>
          </a:xfrm>
          <a:prstGeom prst="rect">
            <a:avLst/>
          </a:prstGeom>
          <a:solidFill>
            <a:srgbClr val="00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4</a:t>
            </a:r>
            <a:endParaRPr b="1" sz="3700"/>
          </a:p>
        </p:txBody>
      </p:sp>
      <p:sp>
        <p:nvSpPr>
          <p:cNvPr id="317" name="Google Shape;317;p34"/>
          <p:cNvSpPr txBox="1"/>
          <p:nvPr/>
        </p:nvSpPr>
        <p:spPr>
          <a:xfrm>
            <a:off x="7353725" y="3706100"/>
            <a:ext cx="753600" cy="7233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5</a:t>
            </a:r>
            <a:endParaRPr b="1" sz="3700"/>
          </a:p>
        </p:txBody>
      </p:sp>
      <p:sp>
        <p:nvSpPr>
          <p:cNvPr id="318" name="Google Shape;318;p34"/>
          <p:cNvSpPr txBox="1"/>
          <p:nvPr/>
        </p:nvSpPr>
        <p:spPr>
          <a:xfrm>
            <a:off x="7208825" y="4712400"/>
            <a:ext cx="183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24" name="Google Shape;324;p35"/>
          <p:cNvPicPr preferRelativeResize="0"/>
          <p:nvPr/>
        </p:nvPicPr>
        <p:blipFill>
          <a:blip r:embed="rId4">
            <a:alphaModFix/>
          </a:blip>
          <a:stretch>
            <a:fillRect/>
          </a:stretch>
        </p:blipFill>
        <p:spPr>
          <a:xfrm>
            <a:off x="6524825" y="999625"/>
            <a:ext cx="2475800" cy="3713825"/>
          </a:xfrm>
          <a:prstGeom prst="rect">
            <a:avLst/>
          </a:prstGeom>
          <a:noFill/>
          <a:ln>
            <a:noFill/>
          </a:ln>
        </p:spPr>
      </p:pic>
      <p:sp>
        <p:nvSpPr>
          <p:cNvPr id="325" name="Google Shape;325;p35"/>
          <p:cNvSpPr txBox="1"/>
          <p:nvPr/>
        </p:nvSpPr>
        <p:spPr>
          <a:xfrm>
            <a:off x="445375" y="14375"/>
            <a:ext cx="52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a:t>Μετρήστε πόσα ψάρεψε. </a:t>
            </a:r>
            <a:endParaRPr/>
          </a:p>
        </p:txBody>
      </p:sp>
      <p:pic>
        <p:nvPicPr>
          <p:cNvPr id="326" name="Google Shape;326;p35"/>
          <p:cNvPicPr preferRelativeResize="0"/>
          <p:nvPr/>
        </p:nvPicPr>
        <p:blipFill>
          <a:blip r:embed="rId5">
            <a:alphaModFix/>
          </a:blip>
          <a:stretch>
            <a:fillRect/>
          </a:stretch>
        </p:blipFill>
        <p:spPr>
          <a:xfrm>
            <a:off x="0" y="3175175"/>
            <a:ext cx="2805624" cy="1899651"/>
          </a:xfrm>
          <a:prstGeom prst="rect">
            <a:avLst/>
          </a:prstGeom>
          <a:noFill/>
          <a:ln>
            <a:noFill/>
          </a:ln>
        </p:spPr>
      </p:pic>
      <p:pic>
        <p:nvPicPr>
          <p:cNvPr id="327" name="Google Shape;327;p35"/>
          <p:cNvPicPr preferRelativeResize="0"/>
          <p:nvPr/>
        </p:nvPicPr>
        <p:blipFill>
          <a:blip r:embed="rId5">
            <a:alphaModFix/>
          </a:blip>
          <a:stretch>
            <a:fillRect/>
          </a:stretch>
        </p:blipFill>
        <p:spPr>
          <a:xfrm>
            <a:off x="2345975" y="1174225"/>
            <a:ext cx="2805624" cy="1899651"/>
          </a:xfrm>
          <a:prstGeom prst="rect">
            <a:avLst/>
          </a:prstGeom>
          <a:noFill/>
          <a:ln>
            <a:noFill/>
          </a:ln>
        </p:spPr>
      </p:pic>
      <p:pic>
        <p:nvPicPr>
          <p:cNvPr id="328" name="Google Shape;328;p35"/>
          <p:cNvPicPr preferRelativeResize="0"/>
          <p:nvPr/>
        </p:nvPicPr>
        <p:blipFill>
          <a:blip r:embed="rId5">
            <a:alphaModFix/>
          </a:blip>
          <a:stretch>
            <a:fillRect/>
          </a:stretch>
        </p:blipFill>
        <p:spPr>
          <a:xfrm>
            <a:off x="618800" y="672100"/>
            <a:ext cx="2805624" cy="1899651"/>
          </a:xfrm>
          <a:prstGeom prst="rect">
            <a:avLst/>
          </a:prstGeom>
          <a:noFill/>
          <a:ln>
            <a:noFill/>
          </a:ln>
        </p:spPr>
      </p:pic>
      <p:pic>
        <p:nvPicPr>
          <p:cNvPr id="329" name="Google Shape;329;p35"/>
          <p:cNvPicPr preferRelativeResize="0"/>
          <p:nvPr/>
        </p:nvPicPr>
        <p:blipFill>
          <a:blip r:embed="rId5">
            <a:alphaModFix/>
          </a:blip>
          <a:stretch>
            <a:fillRect/>
          </a:stretch>
        </p:blipFill>
        <p:spPr>
          <a:xfrm>
            <a:off x="2180675" y="2311188"/>
            <a:ext cx="2805624" cy="1899651"/>
          </a:xfrm>
          <a:prstGeom prst="rect">
            <a:avLst/>
          </a:prstGeom>
          <a:noFill/>
          <a:ln>
            <a:noFill/>
          </a:ln>
        </p:spPr>
      </p:pic>
      <p:pic>
        <p:nvPicPr>
          <p:cNvPr id="330" name="Google Shape;330;p35"/>
          <p:cNvPicPr preferRelativeResize="0"/>
          <p:nvPr/>
        </p:nvPicPr>
        <p:blipFill>
          <a:blip r:embed="rId5">
            <a:alphaModFix/>
          </a:blip>
          <a:stretch>
            <a:fillRect/>
          </a:stretch>
        </p:blipFill>
        <p:spPr>
          <a:xfrm>
            <a:off x="2345975" y="3345025"/>
            <a:ext cx="2805624" cy="1899651"/>
          </a:xfrm>
          <a:prstGeom prst="rect">
            <a:avLst/>
          </a:prstGeom>
          <a:noFill/>
          <a:ln>
            <a:noFill/>
          </a:ln>
        </p:spPr>
      </p:pic>
      <p:pic>
        <p:nvPicPr>
          <p:cNvPr id="331" name="Google Shape;331;p35"/>
          <p:cNvPicPr preferRelativeResize="0"/>
          <p:nvPr/>
        </p:nvPicPr>
        <p:blipFill>
          <a:blip r:embed="rId5">
            <a:alphaModFix/>
          </a:blip>
          <a:stretch>
            <a:fillRect/>
          </a:stretch>
        </p:blipFill>
        <p:spPr>
          <a:xfrm>
            <a:off x="58475" y="1839525"/>
            <a:ext cx="2805624" cy="1899651"/>
          </a:xfrm>
          <a:prstGeom prst="rect">
            <a:avLst/>
          </a:prstGeom>
          <a:noFill/>
          <a:ln>
            <a:noFill/>
          </a:ln>
        </p:spPr>
      </p:pic>
      <p:sp>
        <p:nvSpPr>
          <p:cNvPr id="332" name="Google Shape;332;p35"/>
          <p:cNvSpPr txBox="1"/>
          <p:nvPr/>
        </p:nvSpPr>
        <p:spPr>
          <a:xfrm>
            <a:off x="5979825" y="276325"/>
            <a:ext cx="753600" cy="723300"/>
          </a:xfrm>
          <a:prstGeom prst="rect">
            <a:avLst/>
          </a:prstGeom>
          <a:solidFill>
            <a:srgbClr val="B7B7B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6</a:t>
            </a:r>
            <a:endParaRPr b="1" sz="3700"/>
          </a:p>
        </p:txBody>
      </p:sp>
      <p:sp>
        <p:nvSpPr>
          <p:cNvPr id="333" name="Google Shape;333;p35"/>
          <p:cNvSpPr txBox="1"/>
          <p:nvPr/>
        </p:nvSpPr>
        <p:spPr>
          <a:xfrm>
            <a:off x="4811100" y="276325"/>
            <a:ext cx="753600" cy="723300"/>
          </a:xfrm>
          <a:prstGeom prst="rect">
            <a:avLst/>
          </a:prstGeom>
          <a:solidFill>
            <a:srgbClr val="FF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5</a:t>
            </a:r>
            <a:endParaRPr b="1" sz="3700"/>
          </a:p>
        </p:txBody>
      </p:sp>
      <p:sp>
        <p:nvSpPr>
          <p:cNvPr id="334" name="Google Shape;334;p35"/>
          <p:cNvSpPr txBox="1"/>
          <p:nvPr/>
        </p:nvSpPr>
        <p:spPr>
          <a:xfrm>
            <a:off x="3642363" y="276325"/>
            <a:ext cx="753600" cy="723300"/>
          </a:xfrm>
          <a:prstGeom prst="rect">
            <a:avLst/>
          </a:prstGeom>
          <a:solidFill>
            <a:srgbClr val="00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l" sz="3500"/>
              <a:t>4</a:t>
            </a:r>
            <a:endParaRPr b="1" sz="3700"/>
          </a:p>
        </p:txBody>
      </p:sp>
      <p:sp>
        <p:nvSpPr>
          <p:cNvPr id="335" name="Google Shape;335;p35"/>
          <p:cNvSpPr txBox="1"/>
          <p:nvPr/>
        </p:nvSpPr>
        <p:spPr>
          <a:xfrm>
            <a:off x="6733425" y="4712400"/>
            <a:ext cx="2058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6"/>
          <p:cNvPicPr preferRelativeResize="0"/>
          <p:nvPr/>
        </p:nvPicPr>
        <p:blipFill>
          <a:blip r:embed="rId3">
            <a:alphaModFix/>
          </a:blip>
          <a:stretch>
            <a:fillRect/>
          </a:stretch>
        </p:blipFill>
        <p:spPr>
          <a:xfrm>
            <a:off x="0" y="0"/>
            <a:ext cx="9201500" cy="5143500"/>
          </a:xfrm>
          <a:prstGeom prst="rect">
            <a:avLst/>
          </a:prstGeom>
          <a:noFill/>
          <a:ln>
            <a:noFill/>
          </a:ln>
        </p:spPr>
      </p:pic>
      <p:pic>
        <p:nvPicPr>
          <p:cNvPr id="341" name="Google Shape;341;p36"/>
          <p:cNvPicPr preferRelativeResize="0"/>
          <p:nvPr/>
        </p:nvPicPr>
        <p:blipFill>
          <a:blip r:embed="rId4">
            <a:alphaModFix/>
          </a:blip>
          <a:stretch>
            <a:fillRect/>
          </a:stretch>
        </p:blipFill>
        <p:spPr>
          <a:xfrm>
            <a:off x="219600" y="3143900"/>
            <a:ext cx="2805624" cy="1899651"/>
          </a:xfrm>
          <a:prstGeom prst="rect">
            <a:avLst/>
          </a:prstGeom>
          <a:noFill/>
          <a:ln>
            <a:noFill/>
          </a:ln>
        </p:spPr>
      </p:pic>
      <p:pic>
        <p:nvPicPr>
          <p:cNvPr id="342" name="Google Shape;342;p36"/>
          <p:cNvPicPr preferRelativeResize="0"/>
          <p:nvPr/>
        </p:nvPicPr>
        <p:blipFill>
          <a:blip r:embed="rId4">
            <a:alphaModFix/>
          </a:blip>
          <a:stretch>
            <a:fillRect/>
          </a:stretch>
        </p:blipFill>
        <p:spPr>
          <a:xfrm>
            <a:off x="6521225" y="1098100"/>
            <a:ext cx="2805624" cy="1899651"/>
          </a:xfrm>
          <a:prstGeom prst="rect">
            <a:avLst/>
          </a:prstGeom>
          <a:noFill/>
          <a:ln>
            <a:noFill/>
          </a:ln>
        </p:spPr>
      </p:pic>
      <p:pic>
        <p:nvPicPr>
          <p:cNvPr id="343" name="Google Shape;343;p36"/>
          <p:cNvPicPr preferRelativeResize="0"/>
          <p:nvPr/>
        </p:nvPicPr>
        <p:blipFill>
          <a:blip r:embed="rId4">
            <a:alphaModFix/>
          </a:blip>
          <a:stretch>
            <a:fillRect/>
          </a:stretch>
        </p:blipFill>
        <p:spPr>
          <a:xfrm>
            <a:off x="5739750" y="3243850"/>
            <a:ext cx="2805624" cy="1899651"/>
          </a:xfrm>
          <a:prstGeom prst="rect">
            <a:avLst/>
          </a:prstGeom>
          <a:noFill/>
          <a:ln>
            <a:noFill/>
          </a:ln>
        </p:spPr>
      </p:pic>
      <p:pic>
        <p:nvPicPr>
          <p:cNvPr id="344" name="Google Shape;344;p36"/>
          <p:cNvPicPr preferRelativeResize="0"/>
          <p:nvPr/>
        </p:nvPicPr>
        <p:blipFill>
          <a:blip r:embed="rId4">
            <a:alphaModFix/>
          </a:blip>
          <a:stretch>
            <a:fillRect/>
          </a:stretch>
        </p:blipFill>
        <p:spPr>
          <a:xfrm>
            <a:off x="6122000" y="2178725"/>
            <a:ext cx="2805624" cy="1899651"/>
          </a:xfrm>
          <a:prstGeom prst="rect">
            <a:avLst/>
          </a:prstGeom>
          <a:noFill/>
          <a:ln>
            <a:noFill/>
          </a:ln>
        </p:spPr>
      </p:pic>
      <p:pic>
        <p:nvPicPr>
          <p:cNvPr id="345" name="Google Shape;345;p36"/>
          <p:cNvPicPr preferRelativeResize="0"/>
          <p:nvPr/>
        </p:nvPicPr>
        <p:blipFill>
          <a:blip r:embed="rId4">
            <a:alphaModFix/>
          </a:blip>
          <a:stretch>
            <a:fillRect/>
          </a:stretch>
        </p:blipFill>
        <p:spPr>
          <a:xfrm>
            <a:off x="2222825" y="3724750"/>
            <a:ext cx="2805624" cy="1899651"/>
          </a:xfrm>
          <a:prstGeom prst="rect">
            <a:avLst/>
          </a:prstGeom>
          <a:noFill/>
          <a:ln>
            <a:noFill/>
          </a:ln>
        </p:spPr>
      </p:pic>
      <p:pic>
        <p:nvPicPr>
          <p:cNvPr id="346" name="Google Shape;346;p36"/>
          <p:cNvPicPr preferRelativeResize="0"/>
          <p:nvPr/>
        </p:nvPicPr>
        <p:blipFill>
          <a:blip r:embed="rId4">
            <a:alphaModFix/>
          </a:blip>
          <a:stretch>
            <a:fillRect/>
          </a:stretch>
        </p:blipFill>
        <p:spPr>
          <a:xfrm>
            <a:off x="-266525" y="1977600"/>
            <a:ext cx="2805624" cy="1899651"/>
          </a:xfrm>
          <a:prstGeom prst="rect">
            <a:avLst/>
          </a:prstGeom>
          <a:noFill/>
          <a:ln>
            <a:noFill/>
          </a:ln>
        </p:spPr>
      </p:pic>
      <p:sp>
        <p:nvSpPr>
          <p:cNvPr id="347" name="Google Shape;347;p36"/>
          <p:cNvSpPr txBox="1"/>
          <p:nvPr/>
        </p:nvSpPr>
        <p:spPr>
          <a:xfrm>
            <a:off x="437200" y="0"/>
            <a:ext cx="8031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l" sz="1600">
                <a:latin typeface="Fira Sans Condensed"/>
                <a:ea typeface="Fira Sans Condensed"/>
                <a:cs typeface="Fira Sans Condensed"/>
                <a:sym typeface="Fira Sans Condensed"/>
              </a:rPr>
              <a:t>Τώρα πρέπει να τα μοιράσετε.</a:t>
            </a:r>
            <a:r>
              <a:rPr lang="el" sz="1600">
                <a:latin typeface="Fira Sans Condensed"/>
                <a:ea typeface="Fira Sans Condensed"/>
                <a:cs typeface="Fira Sans Condensed"/>
                <a:sym typeface="Fira Sans Condensed"/>
              </a:rPr>
              <a:t> Φτάνουν για όλους; Πόσα περισσεύουν; Πως θα τα μοιράσετε και αυτά; Για σκεφτείτε να βοηθήσετε τον πελαργό.</a:t>
            </a:r>
            <a:endParaRPr sz="1600">
              <a:latin typeface="Fira Sans Condensed"/>
              <a:ea typeface="Fira Sans Condensed"/>
              <a:cs typeface="Fira Sans Condensed"/>
              <a:sym typeface="Fira Sans Condensed"/>
            </a:endParaRPr>
          </a:p>
        </p:txBody>
      </p:sp>
      <p:sp>
        <p:nvSpPr>
          <p:cNvPr id="348" name="Google Shape;348;p36"/>
          <p:cNvSpPr txBox="1"/>
          <p:nvPr/>
        </p:nvSpPr>
        <p:spPr>
          <a:xfrm>
            <a:off x="7247400" y="4612450"/>
            <a:ext cx="189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4" name="Google Shape;354;p37"/>
          <p:cNvSpPr txBox="1"/>
          <p:nvPr/>
        </p:nvSpPr>
        <p:spPr>
          <a:xfrm>
            <a:off x="402275" y="10350"/>
            <a:ext cx="8117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800">
                <a:latin typeface="Fira Sans Condensed"/>
                <a:ea typeface="Fira Sans Condensed"/>
                <a:cs typeface="Fira Sans Condensed"/>
                <a:sym typeface="Fira Sans Condensed"/>
              </a:rPr>
              <a:t>Ας παίξουμε τώρα με τις λέξεις. Ο χυμός που με κέρασε η όμορφή μου Ρίνα η σκαντζοχοιρίνα, ήταν από φράουλες </a:t>
            </a:r>
            <a:r>
              <a:rPr lang="el" sz="1800">
                <a:latin typeface="Fira Sans Condensed"/>
                <a:ea typeface="Fira Sans Condensed"/>
                <a:cs typeface="Fira Sans Condensed"/>
                <a:sym typeface="Fira Sans Condensed"/>
              </a:rPr>
              <a:t>δηλαδή</a:t>
            </a:r>
            <a:r>
              <a:rPr lang="el" sz="1800">
                <a:latin typeface="Fira Sans Condensed"/>
                <a:ea typeface="Fira Sans Condensed"/>
                <a:cs typeface="Fira Sans Condensed"/>
                <a:sym typeface="Fira Sans Condensed"/>
              </a:rPr>
              <a:t> ένας </a:t>
            </a:r>
            <a:r>
              <a:rPr b="1" lang="el" sz="1800">
                <a:latin typeface="Fira Sans Condensed"/>
                <a:ea typeface="Fira Sans Condensed"/>
                <a:cs typeface="Fira Sans Condensed"/>
                <a:sym typeface="Fira Sans Condensed"/>
              </a:rPr>
              <a:t>ΦΡΑΟΥΛΟΧΥΜΟΣ. </a:t>
            </a:r>
            <a:r>
              <a:rPr lang="el" sz="1800">
                <a:latin typeface="Fira Sans Condensed"/>
                <a:ea typeface="Fira Sans Condensed"/>
                <a:cs typeface="Fira Sans Condensed"/>
                <a:sym typeface="Fira Sans Condensed"/>
              </a:rPr>
              <a:t>Αν ήταν από</a:t>
            </a:r>
            <a:endParaRPr sz="1800">
              <a:latin typeface="Fira Sans Condensed"/>
              <a:ea typeface="Fira Sans Condensed"/>
              <a:cs typeface="Fira Sans Condensed"/>
              <a:sym typeface="Fira Sans Condensed"/>
            </a:endParaRPr>
          </a:p>
        </p:txBody>
      </p:sp>
      <p:pic>
        <p:nvPicPr>
          <p:cNvPr id="355" name="Google Shape;355;p37"/>
          <p:cNvPicPr preferRelativeResize="0"/>
          <p:nvPr/>
        </p:nvPicPr>
        <p:blipFill>
          <a:blip r:embed="rId4">
            <a:alphaModFix/>
          </a:blip>
          <a:stretch>
            <a:fillRect/>
          </a:stretch>
        </p:blipFill>
        <p:spPr>
          <a:xfrm>
            <a:off x="1155175" y="1081456"/>
            <a:ext cx="837950" cy="1045769"/>
          </a:xfrm>
          <a:prstGeom prst="rect">
            <a:avLst/>
          </a:prstGeom>
          <a:noFill/>
          <a:ln>
            <a:noFill/>
          </a:ln>
        </p:spPr>
      </p:pic>
      <p:pic>
        <p:nvPicPr>
          <p:cNvPr id="356" name="Google Shape;356;p37"/>
          <p:cNvPicPr preferRelativeResize="0"/>
          <p:nvPr/>
        </p:nvPicPr>
        <p:blipFill>
          <a:blip r:embed="rId5">
            <a:alphaModFix/>
          </a:blip>
          <a:stretch>
            <a:fillRect/>
          </a:stretch>
        </p:blipFill>
        <p:spPr>
          <a:xfrm>
            <a:off x="1089337" y="3809425"/>
            <a:ext cx="969626" cy="1164750"/>
          </a:xfrm>
          <a:prstGeom prst="rect">
            <a:avLst/>
          </a:prstGeom>
          <a:noFill/>
          <a:ln>
            <a:noFill/>
          </a:ln>
        </p:spPr>
      </p:pic>
      <p:pic>
        <p:nvPicPr>
          <p:cNvPr id="357" name="Google Shape;357;p37"/>
          <p:cNvPicPr preferRelativeResize="0"/>
          <p:nvPr/>
        </p:nvPicPr>
        <p:blipFill>
          <a:blip r:embed="rId6">
            <a:alphaModFix/>
          </a:blip>
          <a:stretch>
            <a:fillRect/>
          </a:stretch>
        </p:blipFill>
        <p:spPr>
          <a:xfrm>
            <a:off x="1003723" y="2274925"/>
            <a:ext cx="1194475" cy="1386801"/>
          </a:xfrm>
          <a:prstGeom prst="rect">
            <a:avLst/>
          </a:prstGeom>
          <a:noFill/>
          <a:ln>
            <a:noFill/>
          </a:ln>
        </p:spPr>
      </p:pic>
      <p:pic>
        <p:nvPicPr>
          <p:cNvPr id="358" name="Google Shape;358;p37"/>
          <p:cNvPicPr preferRelativeResize="0"/>
          <p:nvPr/>
        </p:nvPicPr>
        <p:blipFill>
          <a:blip r:embed="rId7">
            <a:alphaModFix/>
          </a:blip>
          <a:stretch>
            <a:fillRect/>
          </a:stretch>
        </p:blipFill>
        <p:spPr>
          <a:xfrm>
            <a:off x="2574775" y="1328875"/>
            <a:ext cx="801000" cy="798325"/>
          </a:xfrm>
          <a:prstGeom prst="rect">
            <a:avLst/>
          </a:prstGeom>
          <a:noFill/>
          <a:ln>
            <a:noFill/>
          </a:ln>
        </p:spPr>
      </p:pic>
      <p:pic>
        <p:nvPicPr>
          <p:cNvPr id="359" name="Google Shape;359;p37"/>
          <p:cNvPicPr preferRelativeResize="0"/>
          <p:nvPr/>
        </p:nvPicPr>
        <p:blipFill>
          <a:blip r:embed="rId7">
            <a:alphaModFix/>
          </a:blip>
          <a:stretch>
            <a:fillRect/>
          </a:stretch>
        </p:blipFill>
        <p:spPr>
          <a:xfrm>
            <a:off x="2574775" y="2569162"/>
            <a:ext cx="801000" cy="798325"/>
          </a:xfrm>
          <a:prstGeom prst="rect">
            <a:avLst/>
          </a:prstGeom>
          <a:noFill/>
          <a:ln>
            <a:noFill/>
          </a:ln>
        </p:spPr>
      </p:pic>
      <p:pic>
        <p:nvPicPr>
          <p:cNvPr id="360" name="Google Shape;360;p37"/>
          <p:cNvPicPr preferRelativeResize="0"/>
          <p:nvPr/>
        </p:nvPicPr>
        <p:blipFill>
          <a:blip r:embed="rId7">
            <a:alphaModFix/>
          </a:blip>
          <a:stretch>
            <a:fillRect/>
          </a:stretch>
        </p:blipFill>
        <p:spPr>
          <a:xfrm>
            <a:off x="2574775" y="3809425"/>
            <a:ext cx="801000" cy="798325"/>
          </a:xfrm>
          <a:prstGeom prst="rect">
            <a:avLst/>
          </a:prstGeom>
          <a:noFill/>
          <a:ln>
            <a:noFill/>
          </a:ln>
        </p:spPr>
      </p:pic>
      <p:pic>
        <p:nvPicPr>
          <p:cNvPr id="361" name="Google Shape;361;p37"/>
          <p:cNvPicPr preferRelativeResize="0"/>
          <p:nvPr/>
        </p:nvPicPr>
        <p:blipFill>
          <a:blip r:embed="rId8">
            <a:alphaModFix/>
          </a:blip>
          <a:stretch>
            <a:fillRect/>
          </a:stretch>
        </p:blipFill>
        <p:spPr>
          <a:xfrm>
            <a:off x="3758150" y="962450"/>
            <a:ext cx="733109" cy="1164750"/>
          </a:xfrm>
          <a:prstGeom prst="rect">
            <a:avLst/>
          </a:prstGeom>
          <a:noFill/>
          <a:ln>
            <a:noFill/>
          </a:ln>
        </p:spPr>
      </p:pic>
      <p:pic>
        <p:nvPicPr>
          <p:cNvPr id="362" name="Google Shape;362;p37"/>
          <p:cNvPicPr preferRelativeResize="0"/>
          <p:nvPr/>
        </p:nvPicPr>
        <p:blipFill>
          <a:blip r:embed="rId8">
            <a:alphaModFix/>
          </a:blip>
          <a:stretch>
            <a:fillRect/>
          </a:stretch>
        </p:blipFill>
        <p:spPr>
          <a:xfrm>
            <a:off x="3838900" y="2294338"/>
            <a:ext cx="733109" cy="1164750"/>
          </a:xfrm>
          <a:prstGeom prst="rect">
            <a:avLst/>
          </a:prstGeom>
          <a:noFill/>
          <a:ln>
            <a:noFill/>
          </a:ln>
        </p:spPr>
      </p:pic>
      <p:pic>
        <p:nvPicPr>
          <p:cNvPr id="363" name="Google Shape;363;p37"/>
          <p:cNvPicPr preferRelativeResize="0"/>
          <p:nvPr/>
        </p:nvPicPr>
        <p:blipFill>
          <a:blip r:embed="rId8">
            <a:alphaModFix/>
          </a:blip>
          <a:stretch>
            <a:fillRect/>
          </a:stretch>
        </p:blipFill>
        <p:spPr>
          <a:xfrm>
            <a:off x="3891600" y="3626213"/>
            <a:ext cx="733109" cy="1164750"/>
          </a:xfrm>
          <a:prstGeom prst="rect">
            <a:avLst/>
          </a:prstGeom>
          <a:noFill/>
          <a:ln>
            <a:noFill/>
          </a:ln>
        </p:spPr>
      </p:pic>
      <p:pic>
        <p:nvPicPr>
          <p:cNvPr id="364" name="Google Shape;364;p37"/>
          <p:cNvPicPr preferRelativeResize="0"/>
          <p:nvPr/>
        </p:nvPicPr>
        <p:blipFill>
          <a:blip r:embed="rId9">
            <a:alphaModFix/>
          </a:blip>
          <a:stretch>
            <a:fillRect/>
          </a:stretch>
        </p:blipFill>
        <p:spPr>
          <a:xfrm>
            <a:off x="3758150" y="1537300"/>
            <a:ext cx="2981800" cy="2981800"/>
          </a:xfrm>
          <a:prstGeom prst="rect">
            <a:avLst/>
          </a:prstGeom>
          <a:noFill/>
          <a:ln>
            <a:noFill/>
          </a:ln>
        </p:spPr>
      </p:pic>
      <p:pic>
        <p:nvPicPr>
          <p:cNvPr id="365" name="Google Shape;365;p37"/>
          <p:cNvPicPr preferRelativeResize="0"/>
          <p:nvPr/>
        </p:nvPicPr>
        <p:blipFill>
          <a:blip r:embed="rId9">
            <a:alphaModFix/>
          </a:blip>
          <a:stretch>
            <a:fillRect/>
          </a:stretch>
        </p:blipFill>
        <p:spPr>
          <a:xfrm>
            <a:off x="3758150" y="312550"/>
            <a:ext cx="2981800" cy="2981800"/>
          </a:xfrm>
          <a:prstGeom prst="rect">
            <a:avLst/>
          </a:prstGeom>
          <a:noFill/>
          <a:ln>
            <a:noFill/>
          </a:ln>
        </p:spPr>
      </p:pic>
      <p:pic>
        <p:nvPicPr>
          <p:cNvPr id="366" name="Google Shape;366;p37"/>
          <p:cNvPicPr preferRelativeResize="0"/>
          <p:nvPr/>
        </p:nvPicPr>
        <p:blipFill>
          <a:blip r:embed="rId9">
            <a:alphaModFix/>
          </a:blip>
          <a:stretch>
            <a:fillRect/>
          </a:stretch>
        </p:blipFill>
        <p:spPr>
          <a:xfrm>
            <a:off x="3752350" y="2900900"/>
            <a:ext cx="2981800" cy="2981800"/>
          </a:xfrm>
          <a:prstGeom prst="rect">
            <a:avLst/>
          </a:prstGeom>
          <a:noFill/>
          <a:ln>
            <a:noFill/>
          </a:ln>
        </p:spPr>
      </p:pic>
      <p:sp>
        <p:nvSpPr>
          <p:cNvPr id="367" name="Google Shape;367;p37"/>
          <p:cNvSpPr txBox="1"/>
          <p:nvPr/>
        </p:nvSpPr>
        <p:spPr>
          <a:xfrm>
            <a:off x="5976750" y="1432063"/>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ΜΗΛΟΧΥΜΟΣ</a:t>
            </a:r>
            <a:endParaRPr b="1" sz="2300"/>
          </a:p>
        </p:txBody>
      </p:sp>
      <p:sp>
        <p:nvSpPr>
          <p:cNvPr id="368" name="Google Shape;368;p37"/>
          <p:cNvSpPr txBox="1"/>
          <p:nvPr/>
        </p:nvSpPr>
        <p:spPr>
          <a:xfrm>
            <a:off x="5818725" y="2622763"/>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ΚΕΡΑΣΟ</a:t>
            </a:r>
            <a:r>
              <a:rPr b="1" lang="el" sz="2100"/>
              <a:t>ΧΥΜΟΣ</a:t>
            </a:r>
            <a:endParaRPr b="1" sz="2300"/>
          </a:p>
        </p:txBody>
      </p:sp>
      <p:sp>
        <p:nvSpPr>
          <p:cNvPr id="369" name="Google Shape;369;p37"/>
          <p:cNvSpPr txBox="1"/>
          <p:nvPr/>
        </p:nvSpPr>
        <p:spPr>
          <a:xfrm>
            <a:off x="5904925" y="4011188"/>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ΑΧΛΑΔΟ</a:t>
            </a:r>
            <a:r>
              <a:rPr b="1" lang="el" sz="2100"/>
              <a:t>ΧΥΜΟΣ</a:t>
            </a:r>
            <a:endParaRPr b="1" sz="2300"/>
          </a:p>
        </p:txBody>
      </p:sp>
      <p:pic>
        <p:nvPicPr>
          <p:cNvPr id="370" name="Google Shape;370;p37"/>
          <p:cNvPicPr preferRelativeResize="0"/>
          <p:nvPr/>
        </p:nvPicPr>
        <p:blipFill>
          <a:blip r:embed="rId10">
            <a:alphaModFix/>
          </a:blip>
          <a:stretch>
            <a:fillRect/>
          </a:stretch>
        </p:blipFill>
        <p:spPr>
          <a:xfrm rot="30">
            <a:off x="195626" y="4125341"/>
            <a:ext cx="679602" cy="532926"/>
          </a:xfrm>
          <a:prstGeom prst="rect">
            <a:avLst/>
          </a:prstGeom>
          <a:noFill/>
          <a:ln>
            <a:noFill/>
          </a:ln>
        </p:spPr>
      </p:pic>
      <p:sp>
        <p:nvSpPr>
          <p:cNvPr id="371" name="Google Shape;371;p37"/>
          <p:cNvSpPr txBox="1"/>
          <p:nvPr/>
        </p:nvSpPr>
        <p:spPr>
          <a:xfrm>
            <a:off x="7097150" y="4607750"/>
            <a:ext cx="191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3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77" name="Google Shape;377;p38"/>
          <p:cNvPicPr preferRelativeResize="0"/>
          <p:nvPr/>
        </p:nvPicPr>
        <p:blipFill>
          <a:blip r:embed="rId4">
            <a:alphaModFix/>
          </a:blip>
          <a:stretch>
            <a:fillRect/>
          </a:stretch>
        </p:blipFill>
        <p:spPr>
          <a:xfrm>
            <a:off x="1710288" y="895525"/>
            <a:ext cx="1230915" cy="1045775"/>
          </a:xfrm>
          <a:prstGeom prst="rect">
            <a:avLst/>
          </a:prstGeom>
          <a:noFill/>
          <a:ln>
            <a:noFill/>
          </a:ln>
        </p:spPr>
      </p:pic>
      <p:pic>
        <p:nvPicPr>
          <p:cNvPr id="378" name="Google Shape;378;p38"/>
          <p:cNvPicPr preferRelativeResize="0"/>
          <p:nvPr/>
        </p:nvPicPr>
        <p:blipFill>
          <a:blip r:embed="rId5">
            <a:alphaModFix/>
          </a:blip>
          <a:stretch>
            <a:fillRect/>
          </a:stretch>
        </p:blipFill>
        <p:spPr>
          <a:xfrm>
            <a:off x="1716075" y="2175150"/>
            <a:ext cx="1346856" cy="1239100"/>
          </a:xfrm>
          <a:prstGeom prst="rect">
            <a:avLst/>
          </a:prstGeom>
          <a:noFill/>
          <a:ln>
            <a:noFill/>
          </a:ln>
        </p:spPr>
      </p:pic>
      <p:pic>
        <p:nvPicPr>
          <p:cNvPr id="379" name="Google Shape;379;p38"/>
          <p:cNvPicPr preferRelativeResize="0"/>
          <p:nvPr/>
        </p:nvPicPr>
        <p:blipFill>
          <a:blip r:embed="rId6">
            <a:alphaModFix/>
          </a:blip>
          <a:stretch>
            <a:fillRect/>
          </a:stretch>
        </p:blipFill>
        <p:spPr>
          <a:xfrm>
            <a:off x="1576772" y="3414250"/>
            <a:ext cx="1625475" cy="1625475"/>
          </a:xfrm>
          <a:prstGeom prst="rect">
            <a:avLst/>
          </a:prstGeom>
          <a:noFill/>
          <a:ln>
            <a:noFill/>
          </a:ln>
        </p:spPr>
      </p:pic>
      <p:pic>
        <p:nvPicPr>
          <p:cNvPr id="380" name="Google Shape;380;p38"/>
          <p:cNvPicPr preferRelativeResize="0"/>
          <p:nvPr/>
        </p:nvPicPr>
        <p:blipFill>
          <a:blip r:embed="rId7">
            <a:alphaModFix/>
          </a:blip>
          <a:stretch>
            <a:fillRect/>
          </a:stretch>
        </p:blipFill>
        <p:spPr>
          <a:xfrm>
            <a:off x="3375775" y="1019250"/>
            <a:ext cx="801000" cy="798325"/>
          </a:xfrm>
          <a:prstGeom prst="rect">
            <a:avLst/>
          </a:prstGeom>
          <a:noFill/>
          <a:ln>
            <a:noFill/>
          </a:ln>
        </p:spPr>
      </p:pic>
      <p:pic>
        <p:nvPicPr>
          <p:cNvPr id="381" name="Google Shape;381;p38"/>
          <p:cNvPicPr preferRelativeResize="0"/>
          <p:nvPr/>
        </p:nvPicPr>
        <p:blipFill>
          <a:blip r:embed="rId7">
            <a:alphaModFix/>
          </a:blip>
          <a:stretch>
            <a:fillRect/>
          </a:stretch>
        </p:blipFill>
        <p:spPr>
          <a:xfrm>
            <a:off x="3375775" y="3827825"/>
            <a:ext cx="801000" cy="798325"/>
          </a:xfrm>
          <a:prstGeom prst="rect">
            <a:avLst/>
          </a:prstGeom>
          <a:noFill/>
          <a:ln>
            <a:noFill/>
          </a:ln>
        </p:spPr>
      </p:pic>
      <p:pic>
        <p:nvPicPr>
          <p:cNvPr id="382" name="Google Shape;382;p38"/>
          <p:cNvPicPr preferRelativeResize="0"/>
          <p:nvPr/>
        </p:nvPicPr>
        <p:blipFill>
          <a:blip r:embed="rId7">
            <a:alphaModFix/>
          </a:blip>
          <a:stretch>
            <a:fillRect/>
          </a:stretch>
        </p:blipFill>
        <p:spPr>
          <a:xfrm>
            <a:off x="3375775" y="2253600"/>
            <a:ext cx="801000" cy="798325"/>
          </a:xfrm>
          <a:prstGeom prst="rect">
            <a:avLst/>
          </a:prstGeom>
          <a:noFill/>
          <a:ln>
            <a:noFill/>
          </a:ln>
        </p:spPr>
      </p:pic>
      <p:pic>
        <p:nvPicPr>
          <p:cNvPr id="383" name="Google Shape;383;p38"/>
          <p:cNvPicPr preferRelativeResize="0"/>
          <p:nvPr/>
        </p:nvPicPr>
        <p:blipFill>
          <a:blip r:embed="rId8">
            <a:alphaModFix/>
          </a:blip>
          <a:stretch>
            <a:fillRect/>
          </a:stretch>
        </p:blipFill>
        <p:spPr>
          <a:xfrm>
            <a:off x="4433425" y="836038"/>
            <a:ext cx="733109" cy="1164750"/>
          </a:xfrm>
          <a:prstGeom prst="rect">
            <a:avLst/>
          </a:prstGeom>
          <a:noFill/>
          <a:ln>
            <a:noFill/>
          </a:ln>
        </p:spPr>
      </p:pic>
      <p:pic>
        <p:nvPicPr>
          <p:cNvPr id="384" name="Google Shape;384;p38"/>
          <p:cNvPicPr preferRelativeResize="0"/>
          <p:nvPr/>
        </p:nvPicPr>
        <p:blipFill>
          <a:blip r:embed="rId8">
            <a:alphaModFix/>
          </a:blip>
          <a:stretch>
            <a:fillRect/>
          </a:stretch>
        </p:blipFill>
        <p:spPr>
          <a:xfrm>
            <a:off x="4489625" y="2070388"/>
            <a:ext cx="733109" cy="1164750"/>
          </a:xfrm>
          <a:prstGeom prst="rect">
            <a:avLst/>
          </a:prstGeom>
          <a:noFill/>
          <a:ln>
            <a:noFill/>
          </a:ln>
        </p:spPr>
      </p:pic>
      <p:pic>
        <p:nvPicPr>
          <p:cNvPr id="385" name="Google Shape;385;p38"/>
          <p:cNvPicPr preferRelativeResize="0"/>
          <p:nvPr/>
        </p:nvPicPr>
        <p:blipFill>
          <a:blip r:embed="rId8">
            <a:alphaModFix/>
          </a:blip>
          <a:stretch>
            <a:fillRect/>
          </a:stretch>
        </p:blipFill>
        <p:spPr>
          <a:xfrm>
            <a:off x="4491250" y="3461400"/>
            <a:ext cx="733109" cy="1164750"/>
          </a:xfrm>
          <a:prstGeom prst="rect">
            <a:avLst/>
          </a:prstGeom>
          <a:noFill/>
          <a:ln>
            <a:noFill/>
          </a:ln>
        </p:spPr>
      </p:pic>
      <p:pic>
        <p:nvPicPr>
          <p:cNvPr id="386" name="Google Shape;386;p38"/>
          <p:cNvPicPr preferRelativeResize="0"/>
          <p:nvPr/>
        </p:nvPicPr>
        <p:blipFill>
          <a:blip r:embed="rId9">
            <a:alphaModFix/>
          </a:blip>
          <a:stretch>
            <a:fillRect/>
          </a:stretch>
        </p:blipFill>
        <p:spPr>
          <a:xfrm>
            <a:off x="4306075" y="1433075"/>
            <a:ext cx="2981800" cy="2981800"/>
          </a:xfrm>
          <a:prstGeom prst="rect">
            <a:avLst/>
          </a:prstGeom>
          <a:noFill/>
          <a:ln>
            <a:noFill/>
          </a:ln>
        </p:spPr>
      </p:pic>
      <p:pic>
        <p:nvPicPr>
          <p:cNvPr id="387" name="Google Shape;387;p38"/>
          <p:cNvPicPr preferRelativeResize="0"/>
          <p:nvPr/>
        </p:nvPicPr>
        <p:blipFill>
          <a:blip r:embed="rId9">
            <a:alphaModFix/>
          </a:blip>
          <a:stretch>
            <a:fillRect/>
          </a:stretch>
        </p:blipFill>
        <p:spPr>
          <a:xfrm>
            <a:off x="4306075" y="2831725"/>
            <a:ext cx="2981800" cy="2981800"/>
          </a:xfrm>
          <a:prstGeom prst="rect">
            <a:avLst/>
          </a:prstGeom>
          <a:noFill/>
          <a:ln>
            <a:noFill/>
          </a:ln>
        </p:spPr>
      </p:pic>
      <p:pic>
        <p:nvPicPr>
          <p:cNvPr id="388" name="Google Shape;388;p38"/>
          <p:cNvPicPr preferRelativeResize="0"/>
          <p:nvPr/>
        </p:nvPicPr>
        <p:blipFill>
          <a:blip r:embed="rId9">
            <a:alphaModFix/>
          </a:blip>
          <a:stretch>
            <a:fillRect/>
          </a:stretch>
        </p:blipFill>
        <p:spPr>
          <a:xfrm>
            <a:off x="4306075" y="70137"/>
            <a:ext cx="2981800" cy="2981800"/>
          </a:xfrm>
          <a:prstGeom prst="rect">
            <a:avLst/>
          </a:prstGeom>
          <a:noFill/>
          <a:ln>
            <a:noFill/>
          </a:ln>
        </p:spPr>
      </p:pic>
      <p:sp>
        <p:nvSpPr>
          <p:cNvPr id="389" name="Google Shape;389;p38"/>
          <p:cNvSpPr txBox="1"/>
          <p:nvPr/>
        </p:nvSpPr>
        <p:spPr>
          <a:xfrm>
            <a:off x="6292875" y="1307063"/>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ΚΑΡΠΟΥΖΟΧΥ</a:t>
            </a:r>
            <a:r>
              <a:rPr b="1" lang="el" sz="2100"/>
              <a:t>ΜΟΣ</a:t>
            </a:r>
            <a:endParaRPr b="1" sz="2300"/>
          </a:p>
        </p:txBody>
      </p:sp>
      <p:sp>
        <p:nvSpPr>
          <p:cNvPr id="390" name="Google Shape;390;p38"/>
          <p:cNvSpPr txBox="1"/>
          <p:nvPr/>
        </p:nvSpPr>
        <p:spPr>
          <a:xfrm>
            <a:off x="6292875" y="2540750"/>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ΠΕΠΟΝΟ</a:t>
            </a:r>
            <a:r>
              <a:rPr b="1" lang="el" sz="2100"/>
              <a:t>ΧΥΜΟΣ</a:t>
            </a:r>
            <a:endParaRPr b="1" sz="2300"/>
          </a:p>
        </p:txBody>
      </p:sp>
      <p:sp>
        <p:nvSpPr>
          <p:cNvPr id="391" name="Google Shape;391;p38"/>
          <p:cNvSpPr txBox="1"/>
          <p:nvPr/>
        </p:nvSpPr>
        <p:spPr>
          <a:xfrm>
            <a:off x="6253875" y="3906975"/>
            <a:ext cx="2890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ΒΑΤΟΜΟΥΡΟ</a:t>
            </a:r>
            <a:r>
              <a:rPr b="1" lang="el" sz="2100"/>
              <a:t>ΧΥΜΟΣ</a:t>
            </a:r>
            <a:endParaRPr b="1" sz="2300"/>
          </a:p>
        </p:txBody>
      </p:sp>
      <p:sp>
        <p:nvSpPr>
          <p:cNvPr id="392" name="Google Shape;392;p38"/>
          <p:cNvSpPr txBox="1"/>
          <p:nvPr/>
        </p:nvSpPr>
        <p:spPr>
          <a:xfrm>
            <a:off x="7011250" y="4626150"/>
            <a:ext cx="1882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39"/>
          <p:cNvPicPr preferRelativeResize="0"/>
          <p:nvPr/>
        </p:nvPicPr>
        <p:blipFill>
          <a:blip r:embed="rId3">
            <a:alphaModFix/>
          </a:blip>
          <a:stretch>
            <a:fillRect/>
          </a:stretch>
        </p:blipFill>
        <p:spPr>
          <a:xfrm>
            <a:off x="0" y="0"/>
            <a:ext cx="9144000" cy="5210499"/>
          </a:xfrm>
          <a:prstGeom prst="rect">
            <a:avLst/>
          </a:prstGeom>
          <a:noFill/>
          <a:ln>
            <a:noFill/>
          </a:ln>
        </p:spPr>
      </p:pic>
      <p:pic>
        <p:nvPicPr>
          <p:cNvPr id="398" name="Google Shape;398;p39"/>
          <p:cNvPicPr preferRelativeResize="0"/>
          <p:nvPr/>
        </p:nvPicPr>
        <p:blipFill>
          <a:blip r:embed="rId4">
            <a:alphaModFix/>
          </a:blip>
          <a:stretch>
            <a:fillRect/>
          </a:stretch>
        </p:blipFill>
        <p:spPr>
          <a:xfrm>
            <a:off x="962125" y="640238"/>
            <a:ext cx="1810445" cy="1386801"/>
          </a:xfrm>
          <a:prstGeom prst="rect">
            <a:avLst/>
          </a:prstGeom>
          <a:noFill/>
          <a:ln>
            <a:noFill/>
          </a:ln>
        </p:spPr>
      </p:pic>
      <p:pic>
        <p:nvPicPr>
          <p:cNvPr id="399" name="Google Shape;399;p39"/>
          <p:cNvPicPr preferRelativeResize="0"/>
          <p:nvPr/>
        </p:nvPicPr>
        <p:blipFill>
          <a:blip r:embed="rId5">
            <a:alphaModFix/>
          </a:blip>
          <a:stretch>
            <a:fillRect/>
          </a:stretch>
        </p:blipFill>
        <p:spPr>
          <a:xfrm>
            <a:off x="1106937" y="1878302"/>
            <a:ext cx="1520850" cy="1520872"/>
          </a:xfrm>
          <a:prstGeom prst="rect">
            <a:avLst/>
          </a:prstGeom>
          <a:noFill/>
          <a:ln>
            <a:noFill/>
          </a:ln>
        </p:spPr>
      </p:pic>
      <p:pic>
        <p:nvPicPr>
          <p:cNvPr id="400" name="Google Shape;400;p39"/>
          <p:cNvPicPr preferRelativeResize="0"/>
          <p:nvPr/>
        </p:nvPicPr>
        <p:blipFill>
          <a:blip r:embed="rId6">
            <a:alphaModFix/>
          </a:blip>
          <a:stretch>
            <a:fillRect/>
          </a:stretch>
        </p:blipFill>
        <p:spPr>
          <a:xfrm>
            <a:off x="1181300" y="3196213"/>
            <a:ext cx="1520852" cy="1520852"/>
          </a:xfrm>
          <a:prstGeom prst="rect">
            <a:avLst/>
          </a:prstGeom>
          <a:noFill/>
          <a:ln>
            <a:noFill/>
          </a:ln>
        </p:spPr>
      </p:pic>
      <p:pic>
        <p:nvPicPr>
          <p:cNvPr id="401" name="Google Shape;401;p39"/>
          <p:cNvPicPr preferRelativeResize="0"/>
          <p:nvPr/>
        </p:nvPicPr>
        <p:blipFill>
          <a:blip r:embed="rId7">
            <a:alphaModFix/>
          </a:blip>
          <a:stretch>
            <a:fillRect/>
          </a:stretch>
        </p:blipFill>
        <p:spPr>
          <a:xfrm>
            <a:off x="2982850" y="921675"/>
            <a:ext cx="801000" cy="798325"/>
          </a:xfrm>
          <a:prstGeom prst="rect">
            <a:avLst/>
          </a:prstGeom>
          <a:noFill/>
          <a:ln>
            <a:noFill/>
          </a:ln>
        </p:spPr>
      </p:pic>
      <p:pic>
        <p:nvPicPr>
          <p:cNvPr id="402" name="Google Shape;402;p39"/>
          <p:cNvPicPr preferRelativeResize="0"/>
          <p:nvPr/>
        </p:nvPicPr>
        <p:blipFill>
          <a:blip r:embed="rId7">
            <a:alphaModFix/>
          </a:blip>
          <a:stretch>
            <a:fillRect/>
          </a:stretch>
        </p:blipFill>
        <p:spPr>
          <a:xfrm>
            <a:off x="2982850" y="2239575"/>
            <a:ext cx="801000" cy="798325"/>
          </a:xfrm>
          <a:prstGeom prst="rect">
            <a:avLst/>
          </a:prstGeom>
          <a:noFill/>
          <a:ln>
            <a:noFill/>
          </a:ln>
        </p:spPr>
      </p:pic>
      <p:pic>
        <p:nvPicPr>
          <p:cNvPr id="403" name="Google Shape;403;p39"/>
          <p:cNvPicPr preferRelativeResize="0"/>
          <p:nvPr/>
        </p:nvPicPr>
        <p:blipFill>
          <a:blip r:embed="rId7">
            <a:alphaModFix/>
          </a:blip>
          <a:stretch>
            <a:fillRect/>
          </a:stretch>
        </p:blipFill>
        <p:spPr>
          <a:xfrm>
            <a:off x="2874975" y="3557487"/>
            <a:ext cx="801000" cy="798325"/>
          </a:xfrm>
          <a:prstGeom prst="rect">
            <a:avLst/>
          </a:prstGeom>
          <a:noFill/>
          <a:ln>
            <a:noFill/>
          </a:ln>
        </p:spPr>
      </p:pic>
      <p:pic>
        <p:nvPicPr>
          <p:cNvPr id="404" name="Google Shape;404;p39"/>
          <p:cNvPicPr preferRelativeResize="0"/>
          <p:nvPr/>
        </p:nvPicPr>
        <p:blipFill>
          <a:blip r:embed="rId8">
            <a:alphaModFix/>
          </a:blip>
          <a:stretch>
            <a:fillRect/>
          </a:stretch>
        </p:blipFill>
        <p:spPr>
          <a:xfrm>
            <a:off x="4137775" y="555263"/>
            <a:ext cx="733109" cy="1164750"/>
          </a:xfrm>
          <a:prstGeom prst="rect">
            <a:avLst/>
          </a:prstGeom>
          <a:noFill/>
          <a:ln>
            <a:noFill/>
          </a:ln>
        </p:spPr>
      </p:pic>
      <p:pic>
        <p:nvPicPr>
          <p:cNvPr id="405" name="Google Shape;405;p39"/>
          <p:cNvPicPr preferRelativeResize="0"/>
          <p:nvPr/>
        </p:nvPicPr>
        <p:blipFill>
          <a:blip r:embed="rId8">
            <a:alphaModFix/>
          </a:blip>
          <a:stretch>
            <a:fillRect/>
          </a:stretch>
        </p:blipFill>
        <p:spPr>
          <a:xfrm>
            <a:off x="4138925" y="1964763"/>
            <a:ext cx="733109" cy="1164750"/>
          </a:xfrm>
          <a:prstGeom prst="rect">
            <a:avLst/>
          </a:prstGeom>
          <a:noFill/>
          <a:ln>
            <a:noFill/>
          </a:ln>
        </p:spPr>
      </p:pic>
      <p:pic>
        <p:nvPicPr>
          <p:cNvPr id="406" name="Google Shape;406;p39"/>
          <p:cNvPicPr preferRelativeResize="0"/>
          <p:nvPr/>
        </p:nvPicPr>
        <p:blipFill>
          <a:blip r:embed="rId8">
            <a:alphaModFix/>
          </a:blip>
          <a:stretch>
            <a:fillRect/>
          </a:stretch>
        </p:blipFill>
        <p:spPr>
          <a:xfrm>
            <a:off x="4062950" y="3374275"/>
            <a:ext cx="733109" cy="1164750"/>
          </a:xfrm>
          <a:prstGeom prst="rect">
            <a:avLst/>
          </a:prstGeom>
          <a:noFill/>
          <a:ln>
            <a:noFill/>
          </a:ln>
        </p:spPr>
      </p:pic>
      <p:pic>
        <p:nvPicPr>
          <p:cNvPr id="407" name="Google Shape;407;p39"/>
          <p:cNvPicPr preferRelativeResize="0"/>
          <p:nvPr/>
        </p:nvPicPr>
        <p:blipFill>
          <a:blip r:embed="rId9">
            <a:alphaModFix/>
          </a:blip>
          <a:stretch>
            <a:fillRect/>
          </a:stretch>
        </p:blipFill>
        <p:spPr>
          <a:xfrm>
            <a:off x="3994125" y="0"/>
            <a:ext cx="2981800" cy="2981800"/>
          </a:xfrm>
          <a:prstGeom prst="rect">
            <a:avLst/>
          </a:prstGeom>
          <a:noFill/>
          <a:ln>
            <a:noFill/>
          </a:ln>
        </p:spPr>
      </p:pic>
      <p:pic>
        <p:nvPicPr>
          <p:cNvPr id="408" name="Google Shape;408;p39"/>
          <p:cNvPicPr preferRelativeResize="0"/>
          <p:nvPr/>
        </p:nvPicPr>
        <p:blipFill>
          <a:blip r:embed="rId9">
            <a:alphaModFix/>
          </a:blip>
          <a:stretch>
            <a:fillRect/>
          </a:stretch>
        </p:blipFill>
        <p:spPr>
          <a:xfrm>
            <a:off x="3994125" y="1374000"/>
            <a:ext cx="2981800" cy="2981800"/>
          </a:xfrm>
          <a:prstGeom prst="rect">
            <a:avLst/>
          </a:prstGeom>
          <a:noFill/>
          <a:ln>
            <a:noFill/>
          </a:ln>
        </p:spPr>
      </p:pic>
      <p:pic>
        <p:nvPicPr>
          <p:cNvPr id="409" name="Google Shape;409;p39"/>
          <p:cNvPicPr preferRelativeResize="0"/>
          <p:nvPr/>
        </p:nvPicPr>
        <p:blipFill>
          <a:blip r:embed="rId9">
            <a:alphaModFix/>
          </a:blip>
          <a:stretch>
            <a:fillRect/>
          </a:stretch>
        </p:blipFill>
        <p:spPr>
          <a:xfrm>
            <a:off x="3906275" y="2753087"/>
            <a:ext cx="2981800" cy="2981800"/>
          </a:xfrm>
          <a:prstGeom prst="rect">
            <a:avLst/>
          </a:prstGeom>
          <a:noFill/>
          <a:ln>
            <a:noFill/>
          </a:ln>
        </p:spPr>
      </p:pic>
      <p:sp>
        <p:nvSpPr>
          <p:cNvPr id="410" name="Google Shape;410;p39"/>
          <p:cNvSpPr txBox="1"/>
          <p:nvPr/>
        </p:nvSpPr>
        <p:spPr>
          <a:xfrm>
            <a:off x="5991125" y="1150725"/>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ΣΤΑΦΥΛΟ</a:t>
            </a:r>
            <a:r>
              <a:rPr b="1" lang="el" sz="2100"/>
              <a:t>ΧΥΜΟΣ</a:t>
            </a:r>
            <a:endParaRPr b="1" sz="2300"/>
          </a:p>
        </p:txBody>
      </p:sp>
      <p:sp>
        <p:nvSpPr>
          <p:cNvPr id="411" name="Google Shape;411;p39"/>
          <p:cNvSpPr txBox="1"/>
          <p:nvPr/>
        </p:nvSpPr>
        <p:spPr>
          <a:xfrm>
            <a:off x="6057325" y="2473900"/>
            <a:ext cx="2981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ΜΑΝΤΑΡΙΝΟΧΥΜΟΣ</a:t>
            </a:r>
            <a:endParaRPr b="1" sz="2300"/>
          </a:p>
        </p:txBody>
      </p:sp>
      <p:sp>
        <p:nvSpPr>
          <p:cNvPr id="412" name="Google Shape;412;p39"/>
          <p:cNvSpPr txBox="1"/>
          <p:nvPr/>
        </p:nvSpPr>
        <p:spPr>
          <a:xfrm>
            <a:off x="5864900" y="3847900"/>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ΜΠΑΝΑΝΟΧΥΜΟΣ</a:t>
            </a:r>
            <a:endParaRPr b="1" sz="2300"/>
          </a:p>
        </p:txBody>
      </p:sp>
      <p:sp>
        <p:nvSpPr>
          <p:cNvPr id="413" name="Google Shape;413;p39"/>
          <p:cNvSpPr txBox="1"/>
          <p:nvPr/>
        </p:nvSpPr>
        <p:spPr>
          <a:xfrm>
            <a:off x="7169300" y="4717075"/>
            <a:ext cx="1623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9" name="Google Shape;419;p40"/>
          <p:cNvPicPr preferRelativeResize="0"/>
          <p:nvPr/>
        </p:nvPicPr>
        <p:blipFill>
          <a:blip r:embed="rId4">
            <a:alphaModFix/>
          </a:blip>
          <a:stretch>
            <a:fillRect/>
          </a:stretch>
        </p:blipFill>
        <p:spPr>
          <a:xfrm>
            <a:off x="993513" y="791770"/>
            <a:ext cx="1625475" cy="1078067"/>
          </a:xfrm>
          <a:prstGeom prst="rect">
            <a:avLst/>
          </a:prstGeom>
          <a:noFill/>
          <a:ln>
            <a:noFill/>
          </a:ln>
        </p:spPr>
      </p:pic>
      <p:pic>
        <p:nvPicPr>
          <p:cNvPr id="420" name="Google Shape;420;p40"/>
          <p:cNvPicPr preferRelativeResize="0"/>
          <p:nvPr/>
        </p:nvPicPr>
        <p:blipFill>
          <a:blip r:embed="rId5">
            <a:alphaModFix/>
          </a:blip>
          <a:stretch>
            <a:fillRect/>
          </a:stretch>
        </p:blipFill>
        <p:spPr>
          <a:xfrm>
            <a:off x="1132849" y="1803376"/>
            <a:ext cx="1346848" cy="1338438"/>
          </a:xfrm>
          <a:prstGeom prst="rect">
            <a:avLst/>
          </a:prstGeom>
          <a:noFill/>
          <a:ln>
            <a:noFill/>
          </a:ln>
        </p:spPr>
      </p:pic>
      <p:pic>
        <p:nvPicPr>
          <p:cNvPr id="421" name="Google Shape;421;p40"/>
          <p:cNvPicPr preferRelativeResize="0"/>
          <p:nvPr/>
        </p:nvPicPr>
        <p:blipFill>
          <a:blip r:embed="rId6">
            <a:alphaModFix/>
          </a:blip>
          <a:stretch>
            <a:fillRect/>
          </a:stretch>
        </p:blipFill>
        <p:spPr>
          <a:xfrm>
            <a:off x="1204200" y="3273671"/>
            <a:ext cx="1625475" cy="1166679"/>
          </a:xfrm>
          <a:prstGeom prst="rect">
            <a:avLst/>
          </a:prstGeom>
          <a:noFill/>
          <a:ln>
            <a:noFill/>
          </a:ln>
        </p:spPr>
      </p:pic>
      <p:pic>
        <p:nvPicPr>
          <p:cNvPr id="422" name="Google Shape;422;p40"/>
          <p:cNvPicPr preferRelativeResize="0"/>
          <p:nvPr/>
        </p:nvPicPr>
        <p:blipFill>
          <a:blip r:embed="rId7">
            <a:alphaModFix/>
          </a:blip>
          <a:stretch>
            <a:fillRect/>
          </a:stretch>
        </p:blipFill>
        <p:spPr>
          <a:xfrm>
            <a:off x="3023700" y="1005062"/>
            <a:ext cx="801000" cy="798325"/>
          </a:xfrm>
          <a:prstGeom prst="rect">
            <a:avLst/>
          </a:prstGeom>
          <a:noFill/>
          <a:ln>
            <a:noFill/>
          </a:ln>
        </p:spPr>
      </p:pic>
      <p:pic>
        <p:nvPicPr>
          <p:cNvPr id="423" name="Google Shape;423;p40"/>
          <p:cNvPicPr preferRelativeResize="0"/>
          <p:nvPr/>
        </p:nvPicPr>
        <p:blipFill>
          <a:blip r:embed="rId7">
            <a:alphaModFix/>
          </a:blip>
          <a:stretch>
            <a:fillRect/>
          </a:stretch>
        </p:blipFill>
        <p:spPr>
          <a:xfrm>
            <a:off x="3023700" y="2231450"/>
            <a:ext cx="801000" cy="798325"/>
          </a:xfrm>
          <a:prstGeom prst="rect">
            <a:avLst/>
          </a:prstGeom>
          <a:noFill/>
          <a:ln>
            <a:noFill/>
          </a:ln>
        </p:spPr>
      </p:pic>
      <p:pic>
        <p:nvPicPr>
          <p:cNvPr id="424" name="Google Shape;424;p40"/>
          <p:cNvPicPr preferRelativeResize="0"/>
          <p:nvPr/>
        </p:nvPicPr>
        <p:blipFill>
          <a:blip r:embed="rId7">
            <a:alphaModFix/>
          </a:blip>
          <a:stretch>
            <a:fillRect/>
          </a:stretch>
        </p:blipFill>
        <p:spPr>
          <a:xfrm>
            <a:off x="3023700" y="3457850"/>
            <a:ext cx="801000" cy="798325"/>
          </a:xfrm>
          <a:prstGeom prst="rect">
            <a:avLst/>
          </a:prstGeom>
          <a:noFill/>
          <a:ln>
            <a:noFill/>
          </a:ln>
        </p:spPr>
      </p:pic>
      <p:pic>
        <p:nvPicPr>
          <p:cNvPr id="425" name="Google Shape;425;p40"/>
          <p:cNvPicPr preferRelativeResize="0"/>
          <p:nvPr/>
        </p:nvPicPr>
        <p:blipFill>
          <a:blip r:embed="rId8">
            <a:alphaModFix/>
          </a:blip>
          <a:stretch>
            <a:fillRect/>
          </a:stretch>
        </p:blipFill>
        <p:spPr>
          <a:xfrm>
            <a:off x="4102975" y="771925"/>
            <a:ext cx="733109" cy="1164750"/>
          </a:xfrm>
          <a:prstGeom prst="rect">
            <a:avLst/>
          </a:prstGeom>
          <a:noFill/>
          <a:ln>
            <a:noFill/>
          </a:ln>
        </p:spPr>
      </p:pic>
      <p:pic>
        <p:nvPicPr>
          <p:cNvPr id="426" name="Google Shape;426;p40"/>
          <p:cNvPicPr preferRelativeResize="0"/>
          <p:nvPr/>
        </p:nvPicPr>
        <p:blipFill>
          <a:blip r:embed="rId8">
            <a:alphaModFix/>
          </a:blip>
          <a:stretch>
            <a:fillRect/>
          </a:stretch>
        </p:blipFill>
        <p:spPr>
          <a:xfrm>
            <a:off x="4205450" y="1989375"/>
            <a:ext cx="733109" cy="1164750"/>
          </a:xfrm>
          <a:prstGeom prst="rect">
            <a:avLst/>
          </a:prstGeom>
          <a:noFill/>
          <a:ln>
            <a:noFill/>
          </a:ln>
        </p:spPr>
      </p:pic>
      <p:pic>
        <p:nvPicPr>
          <p:cNvPr id="427" name="Google Shape;427;p40"/>
          <p:cNvPicPr preferRelativeResize="0"/>
          <p:nvPr/>
        </p:nvPicPr>
        <p:blipFill>
          <a:blip r:embed="rId8">
            <a:alphaModFix/>
          </a:blip>
          <a:stretch>
            <a:fillRect/>
          </a:stretch>
        </p:blipFill>
        <p:spPr>
          <a:xfrm>
            <a:off x="4205450" y="3206825"/>
            <a:ext cx="733109" cy="1164750"/>
          </a:xfrm>
          <a:prstGeom prst="rect">
            <a:avLst/>
          </a:prstGeom>
          <a:noFill/>
          <a:ln>
            <a:noFill/>
          </a:ln>
        </p:spPr>
      </p:pic>
      <p:pic>
        <p:nvPicPr>
          <p:cNvPr id="428" name="Google Shape;428;p40"/>
          <p:cNvPicPr preferRelativeResize="0"/>
          <p:nvPr/>
        </p:nvPicPr>
        <p:blipFill>
          <a:blip r:embed="rId9">
            <a:alphaModFix/>
          </a:blip>
          <a:stretch>
            <a:fillRect/>
          </a:stretch>
        </p:blipFill>
        <p:spPr>
          <a:xfrm>
            <a:off x="4102975" y="37425"/>
            <a:ext cx="2981800" cy="2981800"/>
          </a:xfrm>
          <a:prstGeom prst="rect">
            <a:avLst/>
          </a:prstGeom>
          <a:noFill/>
          <a:ln>
            <a:noFill/>
          </a:ln>
        </p:spPr>
      </p:pic>
      <p:pic>
        <p:nvPicPr>
          <p:cNvPr id="429" name="Google Shape;429;p40"/>
          <p:cNvPicPr preferRelativeResize="0"/>
          <p:nvPr/>
        </p:nvPicPr>
        <p:blipFill>
          <a:blip r:embed="rId9">
            <a:alphaModFix/>
          </a:blip>
          <a:stretch>
            <a:fillRect/>
          </a:stretch>
        </p:blipFill>
        <p:spPr>
          <a:xfrm>
            <a:off x="4102975" y="1274387"/>
            <a:ext cx="2981800" cy="2981800"/>
          </a:xfrm>
          <a:prstGeom prst="rect">
            <a:avLst/>
          </a:prstGeom>
          <a:noFill/>
          <a:ln>
            <a:noFill/>
          </a:ln>
        </p:spPr>
      </p:pic>
      <p:pic>
        <p:nvPicPr>
          <p:cNvPr id="430" name="Google Shape;430;p40"/>
          <p:cNvPicPr preferRelativeResize="0"/>
          <p:nvPr/>
        </p:nvPicPr>
        <p:blipFill>
          <a:blip r:embed="rId9">
            <a:alphaModFix/>
          </a:blip>
          <a:stretch>
            <a:fillRect/>
          </a:stretch>
        </p:blipFill>
        <p:spPr>
          <a:xfrm>
            <a:off x="4102975" y="2571750"/>
            <a:ext cx="2981800" cy="2981800"/>
          </a:xfrm>
          <a:prstGeom prst="rect">
            <a:avLst/>
          </a:prstGeom>
          <a:noFill/>
          <a:ln>
            <a:noFill/>
          </a:ln>
        </p:spPr>
      </p:pic>
      <p:sp>
        <p:nvSpPr>
          <p:cNvPr id="431" name="Google Shape;431;p40"/>
          <p:cNvSpPr txBox="1"/>
          <p:nvPr/>
        </p:nvSpPr>
        <p:spPr>
          <a:xfrm>
            <a:off x="6026100" y="1150263"/>
            <a:ext cx="311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ΔΑΜΑΣΚΗΝΟ</a:t>
            </a:r>
            <a:r>
              <a:rPr b="1" lang="el" sz="2100"/>
              <a:t>ΧΥΜΟΣ</a:t>
            </a:r>
            <a:endParaRPr b="1" sz="2300"/>
          </a:p>
        </p:txBody>
      </p:sp>
      <p:sp>
        <p:nvSpPr>
          <p:cNvPr id="432" name="Google Shape;432;p40"/>
          <p:cNvSpPr txBox="1"/>
          <p:nvPr/>
        </p:nvSpPr>
        <p:spPr>
          <a:xfrm>
            <a:off x="6026100" y="2376675"/>
            <a:ext cx="3054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ΠΟΡΤΟΚΑΛΟ</a:t>
            </a:r>
            <a:r>
              <a:rPr b="1" lang="el" sz="2100"/>
              <a:t>ΧΥΜΟΣ</a:t>
            </a:r>
            <a:endParaRPr b="1" sz="2300"/>
          </a:p>
        </p:txBody>
      </p:sp>
      <p:sp>
        <p:nvSpPr>
          <p:cNvPr id="433" name="Google Shape;433;p40"/>
          <p:cNvSpPr txBox="1"/>
          <p:nvPr/>
        </p:nvSpPr>
        <p:spPr>
          <a:xfrm>
            <a:off x="6094775" y="3808700"/>
            <a:ext cx="270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2100"/>
              <a:t>ΑΚΤΙΝΙΔΙΟ</a:t>
            </a:r>
            <a:r>
              <a:rPr b="1" lang="el" sz="2100"/>
              <a:t>ΧΥΜΟΣ</a:t>
            </a:r>
            <a:endParaRPr b="1" sz="2300"/>
          </a:p>
        </p:txBody>
      </p:sp>
      <p:sp>
        <p:nvSpPr>
          <p:cNvPr id="434" name="Google Shape;434;p40"/>
          <p:cNvSpPr txBox="1"/>
          <p:nvPr/>
        </p:nvSpPr>
        <p:spPr>
          <a:xfrm>
            <a:off x="6925050" y="4568825"/>
            <a:ext cx="2040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40" name="Google Shape;440;p41"/>
          <p:cNvPicPr preferRelativeResize="0"/>
          <p:nvPr/>
        </p:nvPicPr>
        <p:blipFill>
          <a:blip r:embed="rId4">
            <a:alphaModFix/>
          </a:blip>
          <a:stretch>
            <a:fillRect/>
          </a:stretch>
        </p:blipFill>
        <p:spPr>
          <a:xfrm>
            <a:off x="4177725" y="1486825"/>
            <a:ext cx="4442624" cy="3326200"/>
          </a:xfrm>
          <a:prstGeom prst="rect">
            <a:avLst/>
          </a:prstGeom>
          <a:noFill/>
          <a:ln>
            <a:noFill/>
          </a:ln>
        </p:spPr>
      </p:pic>
      <p:sp>
        <p:nvSpPr>
          <p:cNvPr id="441" name="Google Shape;441;p41"/>
          <p:cNvSpPr/>
          <p:nvPr/>
        </p:nvSpPr>
        <p:spPr>
          <a:xfrm flipH="1">
            <a:off x="628950" y="316075"/>
            <a:ext cx="4442700" cy="3670800"/>
          </a:xfrm>
          <a:prstGeom prst="wedgeEllipseCallout">
            <a:avLst>
              <a:gd fmla="val -59379" name="adj1"/>
              <a:gd fmla="val 23582"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l" sz="1500">
                <a:latin typeface="Fira Sans"/>
                <a:ea typeface="Fira Sans"/>
                <a:cs typeface="Fira Sans"/>
                <a:sym typeface="Fira Sans"/>
              </a:rPr>
              <a:t>Μπράβο παιδιά! Τι ωραία που πέρασα σήμερα μαζί σας! Τώρα θα ξεκουραστώ και μετά θα πάω να ξεγελάσω τους φίλους μου με τα ωραία ψεματάκια που μου είπατε να τους πω. Α, και μην ξεχνάτε ότι ψεματάκια λέμε μόνο την Πρωταπριλιά για να γελάσουμε αλλά προσέχουμε τα ψεματάκια να είναι αθώα δηλαδή να μην κινδυνεύσει κανείς! Να το θυμάστε αυτό!</a:t>
            </a:r>
            <a:endParaRPr b="1" sz="1500">
              <a:latin typeface="Fira Sans"/>
              <a:ea typeface="Fira Sans"/>
              <a:cs typeface="Fira Sans"/>
              <a:sym typeface="Fira Sans"/>
            </a:endParaRPr>
          </a:p>
          <a:p>
            <a:pPr indent="0" lvl="0" marL="0" rtl="0" algn="ctr">
              <a:spcBef>
                <a:spcPts val="0"/>
              </a:spcBef>
              <a:spcAft>
                <a:spcPts val="0"/>
              </a:spcAft>
              <a:buNone/>
            </a:pPr>
            <a:r>
              <a:rPr b="1" lang="el" sz="1500">
                <a:latin typeface="Fira Sans"/>
                <a:ea typeface="Fira Sans"/>
                <a:cs typeface="Fira Sans"/>
                <a:sym typeface="Fira Sans"/>
              </a:rPr>
              <a:t>Γεια σας παιδιά!!!!</a:t>
            </a:r>
            <a:endParaRPr b="1" sz="1500">
              <a:latin typeface="Fira Sans"/>
              <a:ea typeface="Fira Sans"/>
              <a:cs typeface="Fira Sans"/>
              <a:sym typeface="Fira Sans"/>
            </a:endParaRPr>
          </a:p>
        </p:txBody>
      </p:sp>
      <p:pic>
        <p:nvPicPr>
          <p:cNvPr id="442" name="Google Shape;442;p41"/>
          <p:cNvPicPr preferRelativeResize="0"/>
          <p:nvPr/>
        </p:nvPicPr>
        <p:blipFill>
          <a:blip r:embed="rId5">
            <a:alphaModFix/>
          </a:blip>
          <a:stretch>
            <a:fillRect/>
          </a:stretch>
        </p:blipFill>
        <p:spPr>
          <a:xfrm>
            <a:off x="3676475" y="3208520"/>
            <a:ext cx="501251" cy="437625"/>
          </a:xfrm>
          <a:prstGeom prst="rect">
            <a:avLst/>
          </a:prstGeom>
          <a:noFill/>
          <a:ln>
            <a:noFill/>
          </a:ln>
        </p:spPr>
      </p:pic>
      <p:pic>
        <p:nvPicPr>
          <p:cNvPr id="443" name="Google Shape;443;p41"/>
          <p:cNvPicPr preferRelativeResize="0"/>
          <p:nvPr/>
        </p:nvPicPr>
        <p:blipFill>
          <a:blip r:embed="rId6">
            <a:alphaModFix/>
          </a:blip>
          <a:stretch>
            <a:fillRect/>
          </a:stretch>
        </p:blipFill>
        <p:spPr>
          <a:xfrm rot="-473084">
            <a:off x="1590277" y="114977"/>
            <a:ext cx="679601" cy="532930"/>
          </a:xfrm>
          <a:prstGeom prst="rect">
            <a:avLst/>
          </a:prstGeom>
          <a:noFill/>
          <a:ln>
            <a:noFill/>
          </a:ln>
        </p:spPr>
      </p:pic>
      <p:sp>
        <p:nvSpPr>
          <p:cNvPr id="444" name="Google Shape;444;p41"/>
          <p:cNvSpPr txBox="1"/>
          <p:nvPr/>
        </p:nvSpPr>
        <p:spPr>
          <a:xfrm>
            <a:off x="1556925" y="4525725"/>
            <a:ext cx="6469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l" sz="1600"/>
              <a:t>http://mikromikronip.blogspot.com/2021/03/blog-post_28.html</a:t>
            </a:r>
            <a:endParaRPr b="1" sz="1600"/>
          </a:p>
        </p:txBody>
      </p:sp>
      <p:sp>
        <p:nvSpPr>
          <p:cNvPr id="445" name="Google Shape;445;p41"/>
          <p:cNvSpPr txBox="1"/>
          <p:nvPr/>
        </p:nvSpPr>
        <p:spPr>
          <a:xfrm rot="-5400482">
            <a:off x="7857896" y="2934375"/>
            <a:ext cx="2140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65328" y="0"/>
            <a:ext cx="9209324" cy="5143501"/>
          </a:xfrm>
          <a:prstGeom prst="rect">
            <a:avLst/>
          </a:prstGeom>
          <a:noFill/>
          <a:ln>
            <a:noFill/>
          </a:ln>
        </p:spPr>
      </p:pic>
      <p:pic>
        <p:nvPicPr>
          <p:cNvPr id="73" name="Google Shape;73;p15"/>
          <p:cNvPicPr preferRelativeResize="0"/>
          <p:nvPr/>
        </p:nvPicPr>
        <p:blipFill>
          <a:blip r:embed="rId4">
            <a:alphaModFix/>
          </a:blip>
          <a:stretch>
            <a:fillRect/>
          </a:stretch>
        </p:blipFill>
        <p:spPr>
          <a:xfrm flipH="1">
            <a:off x="5069124" y="3011725"/>
            <a:ext cx="2971976" cy="1847575"/>
          </a:xfrm>
          <a:prstGeom prst="rect">
            <a:avLst/>
          </a:prstGeom>
          <a:noFill/>
          <a:ln>
            <a:noFill/>
          </a:ln>
        </p:spPr>
      </p:pic>
      <p:pic>
        <p:nvPicPr>
          <p:cNvPr id="74" name="Google Shape;74;p15"/>
          <p:cNvPicPr preferRelativeResize="0"/>
          <p:nvPr/>
        </p:nvPicPr>
        <p:blipFill>
          <a:blip r:embed="rId5">
            <a:alphaModFix/>
          </a:blip>
          <a:stretch>
            <a:fillRect/>
          </a:stretch>
        </p:blipFill>
        <p:spPr>
          <a:xfrm>
            <a:off x="701050" y="2670924"/>
            <a:ext cx="2680614" cy="2371725"/>
          </a:xfrm>
          <a:prstGeom prst="rect">
            <a:avLst/>
          </a:prstGeom>
          <a:noFill/>
          <a:ln>
            <a:noFill/>
          </a:ln>
        </p:spPr>
      </p:pic>
      <p:sp>
        <p:nvSpPr>
          <p:cNvPr id="75" name="Google Shape;75;p15"/>
          <p:cNvSpPr txBox="1"/>
          <p:nvPr/>
        </p:nvSpPr>
        <p:spPr>
          <a:xfrm>
            <a:off x="3160800" y="172400"/>
            <a:ext cx="5689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Στο δρόμο συνάντησε την φίλη του την Λόνα την </a:t>
            </a:r>
            <a:r>
              <a:rPr b="1" lang="el" sz="1600">
                <a:latin typeface="Fira Sans Condensed"/>
                <a:ea typeface="Fira Sans Condensed"/>
                <a:cs typeface="Fira Sans Condensed"/>
                <a:sym typeface="Fira Sans Condensed"/>
              </a:rPr>
              <a:t>χελώνα.</a:t>
            </a:r>
            <a:r>
              <a:rPr lang="el" sz="1600">
                <a:latin typeface="Fira Sans Condensed"/>
                <a:ea typeface="Fira Sans Condensed"/>
                <a:cs typeface="Fira Sans Condensed"/>
                <a:sym typeface="Fira Sans Condensed"/>
              </a:rPr>
              <a:t>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“Γειά σου Λόνα που πας τόσο βιαστική;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 Πάω στην λίμνη για να δώ τον πιο μεγάλο πελαργό!”είπε η χελώνα. “Θέλεις να έρθεις μαζί μου;”</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 Με περιμένει η φίλη μου η </a:t>
            </a:r>
            <a:r>
              <a:rPr lang="el" sz="1600">
                <a:latin typeface="Fira Sans Condensed"/>
                <a:ea typeface="Fira Sans Condensed"/>
                <a:cs typeface="Fira Sans Condensed"/>
                <a:sym typeface="Fira Sans Condensed"/>
              </a:rPr>
              <a:t>Ρίνα</a:t>
            </a:r>
            <a:r>
              <a:rPr lang="el" sz="1600">
                <a:latin typeface="Fira Sans Condensed"/>
                <a:ea typeface="Fira Sans Condensed"/>
                <a:cs typeface="Fira Sans Condensed"/>
                <a:sym typeface="Fira Sans Condensed"/>
              </a:rPr>
              <a:t> η σκαντζοχοιρίνα” είπε ο Τζότζο και χαιρέτησε την χελώνα.</a:t>
            </a:r>
            <a:endParaRPr sz="1600">
              <a:latin typeface="Fira Sans Condensed"/>
              <a:ea typeface="Fira Sans Condensed"/>
              <a:cs typeface="Fira Sans Condensed"/>
              <a:sym typeface="Fira Sans Condensed"/>
            </a:endParaRPr>
          </a:p>
        </p:txBody>
      </p:sp>
      <p:sp>
        <p:nvSpPr>
          <p:cNvPr id="76" name="Google Shape;76;p15"/>
          <p:cNvSpPr txBox="1"/>
          <p:nvPr/>
        </p:nvSpPr>
        <p:spPr>
          <a:xfrm>
            <a:off x="7384800" y="4712400"/>
            <a:ext cx="1609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65328" y="0"/>
            <a:ext cx="9209324" cy="5143501"/>
          </a:xfrm>
          <a:prstGeom prst="rect">
            <a:avLst/>
          </a:prstGeom>
          <a:noFill/>
          <a:ln>
            <a:noFill/>
          </a:ln>
        </p:spPr>
      </p:pic>
      <p:pic>
        <p:nvPicPr>
          <p:cNvPr id="82" name="Google Shape;82;p16"/>
          <p:cNvPicPr preferRelativeResize="0"/>
          <p:nvPr/>
        </p:nvPicPr>
        <p:blipFill>
          <a:blip r:embed="rId4">
            <a:alphaModFix/>
          </a:blip>
          <a:stretch>
            <a:fillRect/>
          </a:stretch>
        </p:blipFill>
        <p:spPr>
          <a:xfrm>
            <a:off x="4865725" y="2200750"/>
            <a:ext cx="2731776" cy="2512652"/>
          </a:xfrm>
          <a:prstGeom prst="rect">
            <a:avLst/>
          </a:prstGeom>
          <a:noFill/>
          <a:ln>
            <a:noFill/>
          </a:ln>
        </p:spPr>
      </p:pic>
      <p:pic>
        <p:nvPicPr>
          <p:cNvPr id="83" name="Google Shape;83;p16"/>
          <p:cNvPicPr preferRelativeResize="0"/>
          <p:nvPr/>
        </p:nvPicPr>
        <p:blipFill>
          <a:blip r:embed="rId5">
            <a:alphaModFix/>
          </a:blip>
          <a:stretch>
            <a:fillRect/>
          </a:stretch>
        </p:blipFill>
        <p:spPr>
          <a:xfrm>
            <a:off x="1295950" y="2890725"/>
            <a:ext cx="2546175" cy="2252775"/>
          </a:xfrm>
          <a:prstGeom prst="rect">
            <a:avLst/>
          </a:prstGeom>
          <a:noFill/>
          <a:ln>
            <a:noFill/>
          </a:ln>
        </p:spPr>
      </p:pic>
      <p:sp>
        <p:nvSpPr>
          <p:cNvPr id="84" name="Google Shape;84;p16"/>
          <p:cNvSpPr txBox="1"/>
          <p:nvPr/>
        </p:nvSpPr>
        <p:spPr>
          <a:xfrm>
            <a:off x="3591825" y="0"/>
            <a:ext cx="51003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Λίγο π</a:t>
            </a:r>
            <a:r>
              <a:rPr lang="el" sz="1600">
                <a:latin typeface="Fira Sans Condensed"/>
                <a:ea typeface="Fira Sans Condensed"/>
                <a:cs typeface="Fira Sans Condensed"/>
                <a:sym typeface="Fira Sans Condensed"/>
              </a:rPr>
              <a:t>ιο κάτω συνάντησε τον </a:t>
            </a:r>
            <a:r>
              <a:rPr lang="el" sz="1600">
                <a:latin typeface="Fira Sans Condensed"/>
                <a:ea typeface="Fira Sans Condensed"/>
                <a:cs typeface="Fira Sans Condensed"/>
                <a:sym typeface="Fira Sans Condensed"/>
              </a:rPr>
              <a:t>Άκη το </a:t>
            </a:r>
            <a:r>
              <a:rPr lang="el" sz="1600">
                <a:latin typeface="Fira Sans Condensed"/>
                <a:ea typeface="Fira Sans Condensed"/>
                <a:cs typeface="Fira Sans Condensed"/>
                <a:sym typeface="Fira Sans Condensed"/>
              </a:rPr>
              <a:t>μικρό </a:t>
            </a:r>
            <a:r>
              <a:rPr b="1" lang="el" sz="1600">
                <a:latin typeface="Fira Sans Condensed"/>
                <a:ea typeface="Fira Sans Condensed"/>
                <a:cs typeface="Fira Sans Condensed"/>
                <a:sym typeface="Fira Sans Condensed"/>
              </a:rPr>
              <a:t>σκιουράκι.</a:t>
            </a:r>
            <a:r>
              <a:rPr lang="el" sz="1600">
                <a:latin typeface="Fira Sans Condensed"/>
                <a:ea typeface="Fira Sans Condensed"/>
                <a:cs typeface="Fira Sans Condensed"/>
                <a:sym typeface="Fira Sans Condensed"/>
              </a:rPr>
              <a:t> “Γεια σου φίλε μου, που πας τόσο βιαστικός;</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 Πάω στη λίμνη για να δω, τον πιο μεγάλο πελαργό!” είπε ο Άκης. “Θέλεις να έρθεις μαζί μου;</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“Με περιμένει η φίλη μου η </a:t>
            </a:r>
            <a:r>
              <a:rPr lang="el" sz="1600">
                <a:latin typeface="Fira Sans Condensed"/>
                <a:ea typeface="Fira Sans Condensed"/>
                <a:cs typeface="Fira Sans Condensed"/>
                <a:sym typeface="Fira Sans Condensed"/>
              </a:rPr>
              <a:t>Ρίνα</a:t>
            </a:r>
            <a:r>
              <a:rPr lang="el" sz="1600">
                <a:latin typeface="Fira Sans Condensed"/>
                <a:ea typeface="Fira Sans Condensed"/>
                <a:cs typeface="Fira Sans Condensed"/>
                <a:sym typeface="Fira Sans Condensed"/>
              </a:rPr>
              <a:t> η σκαντζοχοιρίνα” είπε ο Τζότζο και συνέχισε το δρόμο του.</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a:p>
        </p:txBody>
      </p:sp>
      <p:sp>
        <p:nvSpPr>
          <p:cNvPr id="85" name="Google Shape;85;p16"/>
          <p:cNvSpPr txBox="1"/>
          <p:nvPr/>
        </p:nvSpPr>
        <p:spPr>
          <a:xfrm>
            <a:off x="7025600" y="4626275"/>
            <a:ext cx="155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71825" y="0"/>
            <a:ext cx="9215826" cy="5143500"/>
          </a:xfrm>
          <a:prstGeom prst="rect">
            <a:avLst/>
          </a:prstGeom>
          <a:noFill/>
          <a:ln>
            <a:noFill/>
          </a:ln>
        </p:spPr>
      </p:pic>
      <p:pic>
        <p:nvPicPr>
          <p:cNvPr id="91" name="Google Shape;91;p17"/>
          <p:cNvPicPr preferRelativeResize="0"/>
          <p:nvPr/>
        </p:nvPicPr>
        <p:blipFill>
          <a:blip r:embed="rId4">
            <a:alphaModFix/>
          </a:blip>
          <a:stretch>
            <a:fillRect/>
          </a:stretch>
        </p:blipFill>
        <p:spPr>
          <a:xfrm>
            <a:off x="5625475" y="355950"/>
            <a:ext cx="3657625" cy="3803426"/>
          </a:xfrm>
          <a:prstGeom prst="rect">
            <a:avLst/>
          </a:prstGeom>
          <a:noFill/>
          <a:ln>
            <a:noFill/>
          </a:ln>
        </p:spPr>
      </p:pic>
      <p:pic>
        <p:nvPicPr>
          <p:cNvPr id="92" name="Google Shape;92;p17"/>
          <p:cNvPicPr preferRelativeResize="0"/>
          <p:nvPr/>
        </p:nvPicPr>
        <p:blipFill>
          <a:blip r:embed="rId5">
            <a:alphaModFix/>
          </a:blip>
          <a:stretch>
            <a:fillRect/>
          </a:stretch>
        </p:blipFill>
        <p:spPr>
          <a:xfrm flipH="1">
            <a:off x="4755773" y="2571750"/>
            <a:ext cx="1712501" cy="1867400"/>
          </a:xfrm>
          <a:prstGeom prst="rect">
            <a:avLst/>
          </a:prstGeom>
          <a:noFill/>
          <a:ln>
            <a:noFill/>
          </a:ln>
        </p:spPr>
      </p:pic>
      <p:pic>
        <p:nvPicPr>
          <p:cNvPr id="93" name="Google Shape;93;p17"/>
          <p:cNvPicPr preferRelativeResize="0"/>
          <p:nvPr/>
        </p:nvPicPr>
        <p:blipFill>
          <a:blip r:embed="rId6">
            <a:alphaModFix/>
          </a:blip>
          <a:stretch>
            <a:fillRect/>
          </a:stretch>
        </p:blipFill>
        <p:spPr>
          <a:xfrm>
            <a:off x="156875" y="2571750"/>
            <a:ext cx="2857476" cy="1509700"/>
          </a:xfrm>
          <a:prstGeom prst="rect">
            <a:avLst/>
          </a:prstGeom>
          <a:noFill/>
          <a:ln>
            <a:noFill/>
          </a:ln>
        </p:spPr>
      </p:pic>
      <p:pic>
        <p:nvPicPr>
          <p:cNvPr id="94" name="Google Shape;94;p17"/>
          <p:cNvPicPr preferRelativeResize="0"/>
          <p:nvPr/>
        </p:nvPicPr>
        <p:blipFill>
          <a:blip r:embed="rId7">
            <a:alphaModFix/>
          </a:blip>
          <a:stretch>
            <a:fillRect/>
          </a:stretch>
        </p:blipFill>
        <p:spPr>
          <a:xfrm flipH="1">
            <a:off x="1858525" y="2214363"/>
            <a:ext cx="2582175" cy="2582175"/>
          </a:xfrm>
          <a:prstGeom prst="rect">
            <a:avLst/>
          </a:prstGeom>
          <a:noFill/>
          <a:ln>
            <a:noFill/>
          </a:ln>
        </p:spPr>
      </p:pic>
      <p:pic>
        <p:nvPicPr>
          <p:cNvPr id="95" name="Google Shape;95;p17"/>
          <p:cNvPicPr preferRelativeResize="0"/>
          <p:nvPr/>
        </p:nvPicPr>
        <p:blipFill>
          <a:blip r:embed="rId8">
            <a:alphaModFix/>
          </a:blip>
          <a:stretch>
            <a:fillRect/>
          </a:stretch>
        </p:blipFill>
        <p:spPr>
          <a:xfrm>
            <a:off x="6352575" y="2848672"/>
            <a:ext cx="2719800" cy="2294825"/>
          </a:xfrm>
          <a:prstGeom prst="rect">
            <a:avLst/>
          </a:prstGeom>
          <a:noFill/>
          <a:ln>
            <a:noFill/>
          </a:ln>
        </p:spPr>
      </p:pic>
      <p:pic>
        <p:nvPicPr>
          <p:cNvPr id="96" name="Google Shape;96;p17"/>
          <p:cNvPicPr preferRelativeResize="0"/>
          <p:nvPr/>
        </p:nvPicPr>
        <p:blipFill>
          <a:blip r:embed="rId8">
            <a:alphaModFix/>
          </a:blip>
          <a:stretch>
            <a:fillRect/>
          </a:stretch>
        </p:blipFill>
        <p:spPr>
          <a:xfrm>
            <a:off x="-71825" y="2848672"/>
            <a:ext cx="2719800" cy="2294825"/>
          </a:xfrm>
          <a:prstGeom prst="rect">
            <a:avLst/>
          </a:prstGeom>
          <a:noFill/>
          <a:ln>
            <a:noFill/>
          </a:ln>
        </p:spPr>
      </p:pic>
      <p:pic>
        <p:nvPicPr>
          <p:cNvPr id="97" name="Google Shape;97;p17"/>
          <p:cNvPicPr preferRelativeResize="0"/>
          <p:nvPr/>
        </p:nvPicPr>
        <p:blipFill>
          <a:blip r:embed="rId8">
            <a:alphaModFix/>
          </a:blip>
          <a:stretch>
            <a:fillRect/>
          </a:stretch>
        </p:blipFill>
        <p:spPr>
          <a:xfrm>
            <a:off x="3692850" y="3409874"/>
            <a:ext cx="1981224" cy="1671651"/>
          </a:xfrm>
          <a:prstGeom prst="rect">
            <a:avLst/>
          </a:prstGeom>
          <a:noFill/>
          <a:ln>
            <a:noFill/>
          </a:ln>
        </p:spPr>
      </p:pic>
      <p:sp>
        <p:nvSpPr>
          <p:cNvPr id="98" name="Google Shape;98;p17"/>
          <p:cNvSpPr txBox="1"/>
          <p:nvPr/>
        </p:nvSpPr>
        <p:spPr>
          <a:xfrm>
            <a:off x="343675" y="158050"/>
            <a:ext cx="5330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Κοντά στην ανθισμένη αμυγδαλιά, συνάντησε τον Ιγκόρ τον </a:t>
            </a:r>
            <a:r>
              <a:rPr b="1" lang="el" sz="1600">
                <a:latin typeface="Fira Sans Condensed"/>
                <a:ea typeface="Fira Sans Condensed"/>
                <a:cs typeface="Fira Sans Condensed"/>
                <a:sym typeface="Fira Sans Condensed"/>
              </a:rPr>
              <a:t>βάτραχο.</a:t>
            </a:r>
            <a:r>
              <a:rPr lang="el" sz="1600">
                <a:latin typeface="Fira Sans Condensed"/>
                <a:ea typeface="Fira Sans Condensed"/>
                <a:cs typeface="Fira Sans Condensed"/>
                <a:sym typeface="Fira Sans Condensed"/>
              </a:rPr>
              <a:t> “Γεια σου Ιγκόρ, που πας τόσο βιαστικός;” ρώτησε ο Τζότζο. “Πάω στην λίμνη για να δω, τον πιο μεγάλο πελαργό. Θέλεις να έρθεις μαζί μου;” ρωτησε και ο βάτραχος.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“Με περιμένει η φίλη μου η </a:t>
            </a:r>
            <a:r>
              <a:rPr lang="el" sz="1600">
                <a:latin typeface="Fira Sans Condensed"/>
                <a:ea typeface="Fira Sans Condensed"/>
                <a:cs typeface="Fira Sans Condensed"/>
                <a:sym typeface="Fira Sans Condensed"/>
              </a:rPr>
              <a:t>Ρίνα</a:t>
            </a:r>
            <a:r>
              <a:rPr lang="el" sz="1600">
                <a:latin typeface="Fira Sans Condensed"/>
                <a:ea typeface="Fira Sans Condensed"/>
                <a:cs typeface="Fira Sans Condensed"/>
                <a:sym typeface="Fira Sans Condensed"/>
              </a:rPr>
              <a:t> η σκαντζοχοιρίνα.” είπε ο Τζότζο και χαιρέτησε τον βάτραχο . </a:t>
            </a:r>
            <a:endParaRPr sz="1600">
              <a:latin typeface="Fira Sans Condensed"/>
              <a:ea typeface="Fira Sans Condensed"/>
              <a:cs typeface="Fira Sans Condensed"/>
              <a:sym typeface="Fira Sans Condensed"/>
            </a:endParaRPr>
          </a:p>
        </p:txBody>
      </p:sp>
      <p:sp>
        <p:nvSpPr>
          <p:cNvPr id="99" name="Google Shape;99;p17"/>
          <p:cNvSpPr txBox="1"/>
          <p:nvPr/>
        </p:nvSpPr>
        <p:spPr>
          <a:xfrm>
            <a:off x="6551500" y="4650425"/>
            <a:ext cx="171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8"/>
          <p:cNvPicPr preferRelativeResize="0"/>
          <p:nvPr/>
        </p:nvPicPr>
        <p:blipFill>
          <a:blip r:embed="rId3">
            <a:alphaModFix/>
          </a:blip>
          <a:stretch>
            <a:fillRect/>
          </a:stretch>
        </p:blipFill>
        <p:spPr>
          <a:xfrm>
            <a:off x="-71825" y="0"/>
            <a:ext cx="9215826" cy="5143500"/>
          </a:xfrm>
          <a:prstGeom prst="rect">
            <a:avLst/>
          </a:prstGeom>
          <a:noFill/>
          <a:ln>
            <a:noFill/>
          </a:ln>
        </p:spPr>
      </p:pic>
      <p:pic>
        <p:nvPicPr>
          <p:cNvPr id="105" name="Google Shape;105;p18"/>
          <p:cNvPicPr preferRelativeResize="0"/>
          <p:nvPr/>
        </p:nvPicPr>
        <p:blipFill>
          <a:blip r:embed="rId4">
            <a:alphaModFix/>
          </a:blip>
          <a:stretch>
            <a:fillRect/>
          </a:stretch>
        </p:blipFill>
        <p:spPr>
          <a:xfrm>
            <a:off x="-71825" y="2359950"/>
            <a:ext cx="9215828" cy="2783550"/>
          </a:xfrm>
          <a:prstGeom prst="rect">
            <a:avLst/>
          </a:prstGeom>
          <a:noFill/>
          <a:ln>
            <a:noFill/>
          </a:ln>
        </p:spPr>
      </p:pic>
      <p:pic>
        <p:nvPicPr>
          <p:cNvPr id="106" name="Google Shape;106;p18"/>
          <p:cNvPicPr preferRelativeResize="0"/>
          <p:nvPr/>
        </p:nvPicPr>
        <p:blipFill>
          <a:blip r:embed="rId5">
            <a:alphaModFix/>
          </a:blip>
          <a:stretch>
            <a:fillRect/>
          </a:stretch>
        </p:blipFill>
        <p:spPr>
          <a:xfrm>
            <a:off x="4683549" y="2982125"/>
            <a:ext cx="4114800" cy="1892399"/>
          </a:xfrm>
          <a:prstGeom prst="rect">
            <a:avLst/>
          </a:prstGeom>
          <a:noFill/>
          <a:ln>
            <a:noFill/>
          </a:ln>
        </p:spPr>
      </p:pic>
      <p:pic>
        <p:nvPicPr>
          <p:cNvPr id="107" name="Google Shape;107;p18"/>
          <p:cNvPicPr preferRelativeResize="0"/>
          <p:nvPr/>
        </p:nvPicPr>
        <p:blipFill>
          <a:blip r:embed="rId6">
            <a:alphaModFix/>
          </a:blip>
          <a:stretch>
            <a:fillRect/>
          </a:stretch>
        </p:blipFill>
        <p:spPr>
          <a:xfrm>
            <a:off x="754300" y="2625337"/>
            <a:ext cx="2546175" cy="2252775"/>
          </a:xfrm>
          <a:prstGeom prst="rect">
            <a:avLst/>
          </a:prstGeom>
          <a:noFill/>
          <a:ln>
            <a:noFill/>
          </a:ln>
        </p:spPr>
      </p:pic>
      <p:pic>
        <p:nvPicPr>
          <p:cNvPr id="108" name="Google Shape;108;p18"/>
          <p:cNvPicPr preferRelativeResize="0"/>
          <p:nvPr/>
        </p:nvPicPr>
        <p:blipFill>
          <a:blip r:embed="rId7">
            <a:alphaModFix/>
          </a:blip>
          <a:stretch>
            <a:fillRect/>
          </a:stretch>
        </p:blipFill>
        <p:spPr>
          <a:xfrm>
            <a:off x="5903524" y="-198275"/>
            <a:ext cx="2205576" cy="2218575"/>
          </a:xfrm>
          <a:prstGeom prst="rect">
            <a:avLst/>
          </a:prstGeom>
          <a:noFill/>
          <a:ln>
            <a:noFill/>
          </a:ln>
        </p:spPr>
      </p:pic>
      <p:sp>
        <p:nvSpPr>
          <p:cNvPr id="109" name="Google Shape;109;p18"/>
          <p:cNvSpPr txBox="1"/>
          <p:nvPr/>
        </p:nvSpPr>
        <p:spPr>
          <a:xfrm>
            <a:off x="1637875" y="71825"/>
            <a:ext cx="5574600" cy="71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0" name="Google Shape;110;p18"/>
          <p:cNvSpPr txBox="1"/>
          <p:nvPr/>
        </p:nvSpPr>
        <p:spPr>
          <a:xfrm>
            <a:off x="517225" y="287350"/>
            <a:ext cx="4511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Στην συνέχεια συνάντησε τον Σφυρίχτρα το μεγάλο </a:t>
            </a:r>
            <a:r>
              <a:rPr b="1" lang="el" sz="1600">
                <a:latin typeface="Fira Sans Condensed"/>
                <a:ea typeface="Fira Sans Condensed"/>
                <a:cs typeface="Fira Sans Condensed"/>
                <a:sym typeface="Fira Sans Condensed"/>
              </a:rPr>
              <a:t>φίδι</a:t>
            </a:r>
            <a:r>
              <a:rPr lang="el" sz="1600">
                <a:latin typeface="Fira Sans Condensed"/>
                <a:ea typeface="Fira Sans Condensed"/>
                <a:cs typeface="Fira Sans Condensed"/>
                <a:sym typeface="Fira Sans Condensed"/>
              </a:rPr>
              <a:t>. “ Γεια σου Σφυρίχτρα! Για που το βαλες και είσαι τόσο βιαστικός;” ΄ρωτησε ο Τζότζο.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“Πάω στη λίμνη για να δω, τον πιο μεγάλο πελαργό” είπε το φίδι και σύρθηκε  βιαστικό. Ο Τζότζο παραξενεύτηκε που όλοι πήγαιναν στη λίμνη. </a:t>
            </a:r>
            <a:endParaRPr sz="1600">
              <a:latin typeface="Fira Sans Condensed"/>
              <a:ea typeface="Fira Sans Condensed"/>
              <a:cs typeface="Fira Sans Condensed"/>
              <a:sym typeface="Fira Sans Condensed"/>
            </a:endParaRPr>
          </a:p>
        </p:txBody>
      </p:sp>
      <p:sp>
        <p:nvSpPr>
          <p:cNvPr id="111" name="Google Shape;111;p18"/>
          <p:cNvSpPr txBox="1"/>
          <p:nvPr/>
        </p:nvSpPr>
        <p:spPr>
          <a:xfrm>
            <a:off x="7031050" y="4712400"/>
            <a:ext cx="1767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0" y="0"/>
            <a:ext cx="9144001" cy="5143499"/>
          </a:xfrm>
          <a:prstGeom prst="rect">
            <a:avLst/>
          </a:prstGeom>
          <a:noFill/>
          <a:ln>
            <a:noFill/>
          </a:ln>
        </p:spPr>
      </p:pic>
      <p:pic>
        <p:nvPicPr>
          <p:cNvPr id="117" name="Google Shape;117;p19"/>
          <p:cNvPicPr preferRelativeResize="0"/>
          <p:nvPr/>
        </p:nvPicPr>
        <p:blipFill>
          <a:blip r:embed="rId4">
            <a:alphaModFix/>
          </a:blip>
          <a:stretch>
            <a:fillRect/>
          </a:stretch>
        </p:blipFill>
        <p:spPr>
          <a:xfrm>
            <a:off x="5518875" y="2028425"/>
            <a:ext cx="2267515" cy="2370300"/>
          </a:xfrm>
          <a:prstGeom prst="rect">
            <a:avLst/>
          </a:prstGeom>
          <a:noFill/>
          <a:ln>
            <a:noFill/>
          </a:ln>
        </p:spPr>
      </p:pic>
      <p:pic>
        <p:nvPicPr>
          <p:cNvPr id="118" name="Google Shape;118;p19"/>
          <p:cNvPicPr preferRelativeResize="0"/>
          <p:nvPr/>
        </p:nvPicPr>
        <p:blipFill>
          <a:blip r:embed="rId5">
            <a:alphaModFix/>
          </a:blip>
          <a:stretch>
            <a:fillRect/>
          </a:stretch>
        </p:blipFill>
        <p:spPr>
          <a:xfrm>
            <a:off x="0" y="160425"/>
            <a:ext cx="3238028" cy="3979697"/>
          </a:xfrm>
          <a:prstGeom prst="rect">
            <a:avLst/>
          </a:prstGeom>
          <a:noFill/>
          <a:ln>
            <a:noFill/>
          </a:ln>
        </p:spPr>
      </p:pic>
      <p:pic>
        <p:nvPicPr>
          <p:cNvPr id="119" name="Google Shape;119;p19"/>
          <p:cNvPicPr preferRelativeResize="0"/>
          <p:nvPr/>
        </p:nvPicPr>
        <p:blipFill>
          <a:blip r:embed="rId6">
            <a:alphaModFix/>
          </a:blip>
          <a:stretch>
            <a:fillRect/>
          </a:stretch>
        </p:blipFill>
        <p:spPr>
          <a:xfrm>
            <a:off x="2078725" y="2398249"/>
            <a:ext cx="2680614" cy="2371725"/>
          </a:xfrm>
          <a:prstGeom prst="rect">
            <a:avLst/>
          </a:prstGeom>
          <a:noFill/>
          <a:ln>
            <a:noFill/>
          </a:ln>
        </p:spPr>
      </p:pic>
      <p:pic>
        <p:nvPicPr>
          <p:cNvPr id="120" name="Google Shape;120;p19"/>
          <p:cNvPicPr preferRelativeResize="0"/>
          <p:nvPr/>
        </p:nvPicPr>
        <p:blipFill>
          <a:blip r:embed="rId7">
            <a:alphaModFix/>
          </a:blip>
          <a:stretch>
            <a:fillRect/>
          </a:stretch>
        </p:blipFill>
        <p:spPr>
          <a:xfrm>
            <a:off x="1012525" y="3150573"/>
            <a:ext cx="1369812" cy="1155776"/>
          </a:xfrm>
          <a:prstGeom prst="rect">
            <a:avLst/>
          </a:prstGeom>
          <a:noFill/>
          <a:ln>
            <a:noFill/>
          </a:ln>
        </p:spPr>
      </p:pic>
      <p:pic>
        <p:nvPicPr>
          <p:cNvPr id="121" name="Google Shape;121;p19"/>
          <p:cNvPicPr preferRelativeResize="0"/>
          <p:nvPr/>
        </p:nvPicPr>
        <p:blipFill>
          <a:blip r:embed="rId8">
            <a:alphaModFix/>
          </a:blip>
          <a:stretch>
            <a:fillRect/>
          </a:stretch>
        </p:blipFill>
        <p:spPr>
          <a:xfrm>
            <a:off x="-131500" y="3249725"/>
            <a:ext cx="9407004" cy="2050276"/>
          </a:xfrm>
          <a:prstGeom prst="rect">
            <a:avLst/>
          </a:prstGeom>
          <a:noFill/>
          <a:ln>
            <a:noFill/>
          </a:ln>
        </p:spPr>
      </p:pic>
      <p:sp>
        <p:nvSpPr>
          <p:cNvPr id="122" name="Google Shape;122;p19"/>
          <p:cNvSpPr txBox="1"/>
          <p:nvPr/>
        </p:nvSpPr>
        <p:spPr>
          <a:xfrm>
            <a:off x="3238025" y="0"/>
            <a:ext cx="58278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Κοντά στην μεγάλη βελανιδιά, συνάντησε τον Πηδηχτό τον γκρίζο τον </a:t>
            </a:r>
            <a:r>
              <a:rPr b="1" lang="el" sz="1600">
                <a:latin typeface="Fira Sans Condensed"/>
                <a:ea typeface="Fira Sans Condensed"/>
                <a:cs typeface="Fira Sans Condensed"/>
                <a:sym typeface="Fira Sans Condensed"/>
              </a:rPr>
              <a:t>λαγό.</a:t>
            </a:r>
            <a:r>
              <a:rPr lang="el" sz="1600">
                <a:latin typeface="Fira Sans Condensed"/>
                <a:ea typeface="Fira Sans Condensed"/>
                <a:cs typeface="Fira Sans Condensed"/>
                <a:sym typeface="Fira Sans Condensed"/>
              </a:rPr>
              <a:t> “ Γεια σου Τζότζο”φώναξε ο λαγός. “ Γεια σου λαγέ, που πας τόσο βιαστικός;” ρώτησε ο Τζότζο αν και κατα βάθος ήξερε την απάντηση.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 Πάω στη λίμνη για να δω, τον πιο μεγάλο πελαργό! Θέλεις να έρθεις μαζί μου;”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 Εγώ πάω στην φίλη μου την Ρήνα την όμορφη σκαντζοχοιρίνα” είπε ο Τζότζο και συνέχισαν ο καθένας το δρόμο τους.</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t/>
            </a:r>
            <a:endParaRPr/>
          </a:p>
        </p:txBody>
      </p:sp>
      <p:sp>
        <p:nvSpPr>
          <p:cNvPr id="123" name="Google Shape;123;p19"/>
          <p:cNvSpPr txBox="1"/>
          <p:nvPr/>
        </p:nvSpPr>
        <p:spPr>
          <a:xfrm>
            <a:off x="6910675" y="4712400"/>
            <a:ext cx="1968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9" name="Google Shape;129;p20"/>
          <p:cNvPicPr preferRelativeResize="0"/>
          <p:nvPr/>
        </p:nvPicPr>
        <p:blipFill>
          <a:blip r:embed="rId4">
            <a:alphaModFix/>
          </a:blip>
          <a:stretch>
            <a:fillRect/>
          </a:stretch>
        </p:blipFill>
        <p:spPr>
          <a:xfrm flipH="1">
            <a:off x="1388100" y="1227000"/>
            <a:ext cx="3277900" cy="2887975"/>
          </a:xfrm>
          <a:prstGeom prst="rect">
            <a:avLst/>
          </a:prstGeom>
          <a:noFill/>
          <a:ln>
            <a:noFill/>
          </a:ln>
        </p:spPr>
      </p:pic>
      <p:pic>
        <p:nvPicPr>
          <p:cNvPr id="130" name="Google Shape;130;p20"/>
          <p:cNvPicPr preferRelativeResize="0"/>
          <p:nvPr/>
        </p:nvPicPr>
        <p:blipFill>
          <a:blip r:embed="rId5">
            <a:alphaModFix/>
          </a:blip>
          <a:stretch>
            <a:fillRect/>
          </a:stretch>
        </p:blipFill>
        <p:spPr>
          <a:xfrm>
            <a:off x="5564700" y="2082200"/>
            <a:ext cx="2533350" cy="2321100"/>
          </a:xfrm>
          <a:prstGeom prst="rect">
            <a:avLst/>
          </a:prstGeom>
          <a:noFill/>
          <a:ln>
            <a:noFill/>
          </a:ln>
        </p:spPr>
      </p:pic>
      <p:sp>
        <p:nvSpPr>
          <p:cNvPr id="131" name="Google Shape;131;p20"/>
          <p:cNvSpPr txBox="1"/>
          <p:nvPr/>
        </p:nvSpPr>
        <p:spPr>
          <a:xfrm>
            <a:off x="488475" y="100575"/>
            <a:ext cx="6135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Ακόμα δεν έφυγε ο λαγός να και η Πίτσα η μικρή </a:t>
            </a:r>
            <a:r>
              <a:rPr b="1" lang="el" sz="1600">
                <a:latin typeface="Fira Sans Condensed"/>
                <a:ea typeface="Fira Sans Condensed"/>
                <a:cs typeface="Fira Sans Condensed"/>
                <a:sym typeface="Fira Sans Condensed"/>
              </a:rPr>
              <a:t>αρκουδίτσα</a:t>
            </a:r>
            <a:r>
              <a:rPr lang="el" sz="1600">
                <a:latin typeface="Fira Sans Condensed"/>
                <a:ea typeface="Fira Sans Condensed"/>
                <a:cs typeface="Fira Sans Condensed"/>
                <a:sym typeface="Fira Sans Condensed"/>
              </a:rPr>
              <a:t> πέρασε βιαστική από μπροστά του. “Γεια σου Τζότζο πάω στη λίμνη για να δω, τον πιο μεγάλο πελαργό” είπε και  τον χαιρέτησε βιαστικά.</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Ο Τζότζο δεν πρόλαβε να πει τίποτα. Πολύ περίεργο του φαινόταν όλο αυτό.</a:t>
            </a:r>
            <a:endParaRPr sz="1600">
              <a:latin typeface="Fira Sans Condensed"/>
              <a:ea typeface="Fira Sans Condensed"/>
              <a:cs typeface="Fira Sans Condensed"/>
              <a:sym typeface="Fira Sans Condensed"/>
            </a:endParaRPr>
          </a:p>
        </p:txBody>
      </p:sp>
      <p:sp>
        <p:nvSpPr>
          <p:cNvPr id="132" name="Google Shape;132;p20"/>
          <p:cNvSpPr txBox="1"/>
          <p:nvPr/>
        </p:nvSpPr>
        <p:spPr>
          <a:xfrm>
            <a:off x="6853225" y="4712400"/>
            <a:ext cx="1982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1"/>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38" name="Google Shape;138;p21"/>
          <p:cNvPicPr preferRelativeResize="0"/>
          <p:nvPr/>
        </p:nvPicPr>
        <p:blipFill>
          <a:blip r:embed="rId4">
            <a:alphaModFix/>
          </a:blip>
          <a:stretch>
            <a:fillRect/>
          </a:stretch>
        </p:blipFill>
        <p:spPr>
          <a:xfrm>
            <a:off x="5129729" y="2087088"/>
            <a:ext cx="3812827" cy="2762300"/>
          </a:xfrm>
          <a:prstGeom prst="rect">
            <a:avLst/>
          </a:prstGeom>
          <a:noFill/>
          <a:ln>
            <a:noFill/>
          </a:ln>
        </p:spPr>
      </p:pic>
      <p:pic>
        <p:nvPicPr>
          <p:cNvPr id="139" name="Google Shape;139;p21"/>
          <p:cNvPicPr preferRelativeResize="0"/>
          <p:nvPr/>
        </p:nvPicPr>
        <p:blipFill>
          <a:blip r:embed="rId5">
            <a:alphaModFix/>
          </a:blip>
          <a:stretch>
            <a:fillRect/>
          </a:stretch>
        </p:blipFill>
        <p:spPr>
          <a:xfrm flipH="1">
            <a:off x="2121800" y="2571750"/>
            <a:ext cx="2569775" cy="2569775"/>
          </a:xfrm>
          <a:prstGeom prst="rect">
            <a:avLst/>
          </a:prstGeom>
          <a:noFill/>
          <a:ln>
            <a:noFill/>
          </a:ln>
        </p:spPr>
      </p:pic>
      <p:pic>
        <p:nvPicPr>
          <p:cNvPr id="140" name="Google Shape;140;p21"/>
          <p:cNvPicPr preferRelativeResize="0"/>
          <p:nvPr/>
        </p:nvPicPr>
        <p:blipFill>
          <a:blip r:embed="rId6">
            <a:alphaModFix/>
          </a:blip>
          <a:stretch>
            <a:fillRect/>
          </a:stretch>
        </p:blipFill>
        <p:spPr>
          <a:xfrm>
            <a:off x="3154250" y="-114950"/>
            <a:ext cx="4384900" cy="4205600"/>
          </a:xfrm>
          <a:prstGeom prst="rect">
            <a:avLst/>
          </a:prstGeom>
          <a:noFill/>
          <a:ln>
            <a:noFill/>
          </a:ln>
        </p:spPr>
      </p:pic>
      <p:sp>
        <p:nvSpPr>
          <p:cNvPr id="141" name="Google Shape;141;p21"/>
          <p:cNvSpPr txBox="1"/>
          <p:nvPr/>
        </p:nvSpPr>
        <p:spPr>
          <a:xfrm>
            <a:off x="301725" y="57475"/>
            <a:ext cx="2758500" cy="80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2" name="Google Shape;142;p21"/>
          <p:cNvSpPr txBox="1"/>
          <p:nvPr/>
        </p:nvSpPr>
        <p:spPr>
          <a:xfrm>
            <a:off x="161325" y="387925"/>
            <a:ext cx="28989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l" sz="1600">
                <a:latin typeface="Fira Sans Condensed"/>
                <a:ea typeface="Fira Sans Condensed"/>
                <a:cs typeface="Fira Sans Condensed"/>
                <a:sym typeface="Fira Sans Condensed"/>
              </a:rPr>
              <a:t>Περνώντας από την ανθισμένη πασχαλιά που μύριζε τόσο όμορφα, συνάντησε τον Μπο τον </a:t>
            </a:r>
            <a:r>
              <a:rPr b="1" lang="el" sz="1600">
                <a:latin typeface="Fira Sans Condensed"/>
                <a:ea typeface="Fira Sans Condensed"/>
                <a:cs typeface="Fira Sans Condensed"/>
                <a:sym typeface="Fira Sans Condensed"/>
              </a:rPr>
              <a:t>ασβό. </a:t>
            </a:r>
            <a:endParaRPr b="1"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¨Γεια σου Μπο, κι εσύ στη λίμνη πας;” </a:t>
            </a:r>
            <a:endParaRPr sz="1600">
              <a:latin typeface="Fira Sans Condensed"/>
              <a:ea typeface="Fira Sans Condensed"/>
              <a:cs typeface="Fira Sans Condensed"/>
              <a:sym typeface="Fira Sans Condensed"/>
            </a:endParaRPr>
          </a:p>
          <a:p>
            <a:pPr indent="0" lvl="0" marL="0" rtl="0" algn="l">
              <a:spcBef>
                <a:spcPts val="0"/>
              </a:spcBef>
              <a:spcAft>
                <a:spcPts val="0"/>
              </a:spcAft>
              <a:buNone/>
            </a:pPr>
            <a:r>
              <a:rPr lang="el" sz="1600">
                <a:latin typeface="Fira Sans Condensed"/>
                <a:ea typeface="Fira Sans Condensed"/>
                <a:cs typeface="Fira Sans Condensed"/>
                <a:sym typeface="Fira Sans Condensed"/>
              </a:rPr>
              <a:t>“Γεια σου Τζο, πάω στην λίμνη για να δω τον πιο μεγάλο πελαργό και βιάζομαι πολύ. Γειαα! “ είπε ο Μπο και έφυγε γρήγορα. “ Μα τι γίνεται εδώ, είναι τόσο μεγάλος αυτός ο πελαργός; αναρωτήθηκε ο Τζότζο.</a:t>
            </a:r>
            <a:endParaRPr sz="1600">
              <a:latin typeface="Fira Sans Condensed"/>
              <a:ea typeface="Fira Sans Condensed"/>
              <a:cs typeface="Fira Sans Condensed"/>
              <a:sym typeface="Fira Sans Condensed"/>
            </a:endParaRPr>
          </a:p>
        </p:txBody>
      </p:sp>
      <p:sp>
        <p:nvSpPr>
          <p:cNvPr id="143" name="Google Shape;143;p21"/>
          <p:cNvSpPr txBox="1"/>
          <p:nvPr/>
        </p:nvSpPr>
        <p:spPr>
          <a:xfrm>
            <a:off x="7069350" y="4597450"/>
            <a:ext cx="187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l" sz="1600">
                <a:solidFill>
                  <a:schemeClr val="dk1"/>
                </a:solidFill>
                <a:latin typeface="Fira Sans Condensed"/>
                <a:ea typeface="Fira Sans Condensed"/>
                <a:cs typeface="Fira Sans Condensed"/>
                <a:sym typeface="Fira Sans Condensed"/>
              </a:rPr>
              <a:t>Ειρήνη Πετρίδου</a:t>
            </a:r>
            <a:endParaRPr b="1">
              <a:solidFill>
                <a:schemeClr val="dk1"/>
              </a:solidFill>
              <a:latin typeface="Fira Sans Condensed"/>
              <a:ea typeface="Fira Sans Condensed"/>
              <a:cs typeface="Fira Sans Condensed"/>
              <a:sym typeface="Fira Sans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