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1FF05-BDF2-4755-955B-DAF5EA262F34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DFC2D-1EA4-4C6D-8D2E-FF726E8FA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44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DFC2D-1EA4-4C6D-8D2E-FF726E8FA17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47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844FE6-618E-205C-38C8-44DF8B69E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AB4D839-6625-375B-B762-1DB26666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0904E1-F318-8393-62D6-2E6EB73D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F5F-F723-44C8-803B-A331C02CE280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C90E954-7070-B29E-D558-34A4B90F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5A4A87-D8D3-FF43-2509-856841F8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0E34-D96E-49DD-A377-341585CCC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26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061DF3-4098-11F7-D5FE-B3CACEBA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1385B81-4841-F531-2B0B-855FE7BFC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97DF24-FDB6-166F-9F62-C4AB34CE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F5F-F723-44C8-803B-A331C02CE280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B10C5F-379E-E2D6-A4D8-22797DE9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401075-8D2B-276C-6B47-41876E75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0E34-D96E-49DD-A377-341585CCC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77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3FB6924-9F30-CB7C-CDD5-56D636598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8CD58B9-64ED-278F-ABC8-79E051800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B38CB5-C5AF-4079-45F6-E3005415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F5F-F723-44C8-803B-A331C02CE280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E49291-E797-AE11-6A25-733BAA4C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74A9D5-35DA-B630-B69D-4D45C0AF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0E34-D96E-49DD-A377-341585CCC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39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FFA290-440A-277E-37CE-1F438C19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5D9F00-A8CB-BE58-890C-64EFEDF95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00FBA1-5160-8CB9-0CE2-1D4C4656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F5F-F723-44C8-803B-A331C02CE280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389B31-9667-8A31-3CAE-C57EDEB7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5601D5-97A5-4CF8-B0E4-B9AAB104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0E34-D96E-49DD-A377-341585CCC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732C34-4D60-260D-8E22-BF96A16A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412D2A-AE91-A974-AEFA-508503D3A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2F4093-6B9B-0FF0-D7D0-5D2D3C7D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F5F-F723-44C8-803B-A331C02CE280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28EAED-7054-22C7-8CA9-EDCD32EB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D06066-834D-10B3-F0A4-EA62C339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0E34-D96E-49DD-A377-341585CCC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8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286F46-A6D2-A0F2-353B-50238FD2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2F7BAF-908E-A298-3953-A212AFCE7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B7CAA6E-1E22-22DC-D754-C69FBAF8E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55EB26A-6D11-F176-E671-1030685C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F5F-F723-44C8-803B-A331C02CE280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E9B702D-40EC-B06A-9BED-A38B7FA2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B9B0BD1-8390-A994-0897-5804C5F3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0E34-D96E-49DD-A377-341585CCC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4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6B1E8A-4255-C3B8-C8A0-F8B1E162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3EF53D0-81AD-CD05-5E7E-3AD512BCD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A92FFA0-5ABC-3C8B-3405-4381240F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E7421E9-CC14-5AF3-1272-AE446610D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4A9C9D6-2BB9-FAC6-EAF2-424FB4648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8C0218E-C335-BBAF-519A-52C07E19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F5F-F723-44C8-803B-A331C02CE280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C2AAEF3-44A5-3154-0927-3D184D09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AAE0BD1-C139-3435-0FF1-B41EF725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0E34-D96E-49DD-A377-341585CCC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82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511C78-4C3D-49CF-DAE6-FEE5DEB2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3B7592F-F932-55A9-C984-71267B20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F5F-F723-44C8-803B-A331C02CE280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F99DF42-5295-2EE1-A9D4-02758E49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1345612-5CA7-FC85-7CDC-A760A943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0E34-D96E-49DD-A377-341585CCC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3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3F338BB-EE00-A048-9A30-9B08F975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F5F-F723-44C8-803B-A331C02CE280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E5BFAC9-7613-89DC-2DE1-DF4F00C7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1166E06-43A3-F5EF-4A71-16904FCF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0E34-D96E-49DD-A377-341585CCC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457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395F94-2DC6-B5D3-D5F0-8957A8E9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805BC1-3345-CFA5-0907-9322A2D7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6C97831-F036-B5F3-A0A3-3067CEE42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AAFA128-AC52-DF53-DC38-5E0A37E8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F5F-F723-44C8-803B-A331C02CE280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7F43B2-39C5-B37A-5AC8-1EA28FAA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ABE29C6-BF6D-5D7F-89E9-F884DC63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0E34-D96E-49DD-A377-341585CCC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10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656F02-B6F9-6955-996D-61EE6689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7DD3B8E-4D28-1AB8-2B63-5833D456E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2289D24-2DBE-BE85-0635-78626F1DD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14AFF5C-2602-66AB-29FA-BFCA2D48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F5F-F723-44C8-803B-A331C02CE280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2E69EC4-0798-AE4F-89B5-53AA4F9D7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151E415-38EC-637D-3D64-0098B8F2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0E34-D96E-49DD-A377-341585CCC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86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A7A7C6C-DE60-2D1A-8E13-F1AFBCF0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4E75DDA-2785-5644-9C88-A5BE23B89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5DD9891-7779-BDB9-CFD8-C52C86E39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4EF5F-F723-44C8-803B-A331C02CE280}" type="datetimeFigureOut">
              <a:rPr lang="el-GR" smtClean="0"/>
              <a:t>31/5/2026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AD1CC7-8442-9EE1-2DCE-206B9B65E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9C85D08-2AE8-13FA-1106-3BB77E6FE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0E34-D96E-49DD-A377-341585CCC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93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ADE8301-8B81-909F-B0AC-4877A35F9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Υπότιτλος 5">
            <a:extLst>
              <a:ext uri="{FF2B5EF4-FFF2-40B4-BE49-F238E27FC236}">
                <a16:creationId xmlns:a16="http://schemas.microsoft.com/office/drawing/2014/main" id="{3F4014B4-1E54-8936-43EF-995B5652D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1E5ACFB-A909-5EEB-F63D-8151BB18C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35835" y="-1576876"/>
            <a:ext cx="4851639" cy="100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CEDACC-4F96-B019-EC20-64E2DA63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131341"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E8CAD86-89BB-A1D7-61C4-74DAA6FC1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28393" y="-1268964"/>
            <a:ext cx="6046237" cy="8584163"/>
          </a:xfrm>
        </p:spPr>
      </p:pic>
    </p:spTree>
    <p:extLst>
      <p:ext uri="{BB962C8B-B14F-4D97-AF65-F5344CB8AC3E}">
        <p14:creationId xmlns:p14="http://schemas.microsoft.com/office/powerpoint/2010/main" val="33108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610336-06CB-4117-F3DF-7A1E2B53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4559635-5061-F06E-294A-782DCB150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9146" y="-2379308"/>
            <a:ext cx="6130212" cy="10888828"/>
          </a:xfrm>
        </p:spPr>
      </p:pic>
    </p:spTree>
    <p:extLst>
      <p:ext uri="{BB962C8B-B14F-4D97-AF65-F5344CB8AC3E}">
        <p14:creationId xmlns:p14="http://schemas.microsoft.com/office/powerpoint/2010/main" val="103818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3D5BB9-6F13-F28F-5D63-EA73792B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16D05B8-F704-8009-FF51-328FA419C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1052" y="-2244014"/>
            <a:ext cx="5701003" cy="10692885"/>
          </a:xfrm>
        </p:spPr>
      </p:pic>
    </p:spTree>
    <p:extLst>
      <p:ext uri="{BB962C8B-B14F-4D97-AF65-F5344CB8AC3E}">
        <p14:creationId xmlns:p14="http://schemas.microsoft.com/office/powerpoint/2010/main" val="16780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EC11E3-AC19-3193-5765-7F749C7E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AD859C-0A1B-F9D6-7034-F8898150F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1906" y="-2034077"/>
            <a:ext cx="6764690" cy="10832842"/>
          </a:xfrm>
        </p:spPr>
      </p:pic>
    </p:spTree>
    <p:extLst>
      <p:ext uri="{BB962C8B-B14F-4D97-AF65-F5344CB8AC3E}">
        <p14:creationId xmlns:p14="http://schemas.microsoft.com/office/powerpoint/2010/main" val="271151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25191E-4C8D-F544-6F59-AFA43DE0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E84FD72-894B-A1E2-4CA2-8BD9CEF72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6402" y="-2141377"/>
            <a:ext cx="5831633" cy="10674218"/>
          </a:xfrm>
        </p:spPr>
      </p:pic>
    </p:spTree>
    <p:extLst>
      <p:ext uri="{BB962C8B-B14F-4D97-AF65-F5344CB8AC3E}">
        <p14:creationId xmlns:p14="http://schemas.microsoft.com/office/powerpoint/2010/main" val="406947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79FF05-94BB-F15E-14F1-CE10C5F6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38408F4-9B60-3C51-0339-300F9BA14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5717" y="-2248679"/>
            <a:ext cx="5673010" cy="10692881"/>
          </a:xfrm>
        </p:spPr>
      </p:pic>
    </p:spTree>
    <p:extLst>
      <p:ext uri="{BB962C8B-B14F-4D97-AF65-F5344CB8AC3E}">
        <p14:creationId xmlns:p14="http://schemas.microsoft.com/office/powerpoint/2010/main" val="251056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5376B5-FD2F-3663-587C-21171A27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37BE975-5565-7EBD-10BD-0F18A7B26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4632" y="-2464249"/>
            <a:ext cx="5260534" cy="10748867"/>
          </a:xfrm>
        </p:spPr>
      </p:pic>
    </p:spTree>
    <p:extLst>
      <p:ext uri="{BB962C8B-B14F-4D97-AF65-F5344CB8AC3E}">
        <p14:creationId xmlns:p14="http://schemas.microsoft.com/office/powerpoint/2010/main" val="27671171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Ευρεία οθόνη</PresentationFormat>
  <Paragraphs>1</Paragraphs>
  <Slides>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MY_HP_DESKTOP</dc:creator>
  <cp:lastModifiedBy>MY_HP_DESKTOP</cp:lastModifiedBy>
  <cp:revision>2</cp:revision>
  <dcterms:created xsi:type="dcterms:W3CDTF">2026-05-31T19:29:31Z</dcterms:created>
  <dcterms:modified xsi:type="dcterms:W3CDTF">2026-05-31T19:39:36Z</dcterms:modified>
</cp:coreProperties>
</file>