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73" r:id="rId6"/>
    <p:sldId id="267" r:id="rId7"/>
    <p:sldId id="268" r:id="rId8"/>
    <p:sldId id="269" r:id="rId9"/>
    <p:sldId id="275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8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7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5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7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3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1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1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4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1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4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0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DE3EB-57C0-4470-BF78-48EF97F81EA3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6835C-2E38-47AE-8F91-121426FD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6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3589" y="200688"/>
            <a:ext cx="9010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/>
              <a:t>Εκεί που σμίγανε τα χέρια τους οι μύστες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4" y="1097280"/>
            <a:ext cx="10995661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52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2892" y="359956"/>
            <a:ext cx="102935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/>
              <a:t>Κοιμήσου Περσεφόνη στην αγκαλιά της γης, στου κόσμου το μπαλκόνι ποτέ μην ξαναβγείς.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2149"/>
            <a:ext cx="7138453" cy="5995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912" y="760066"/>
            <a:ext cx="4889088" cy="60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85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3073" y="96186"/>
            <a:ext cx="8497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/>
              <a:t>ευλαβικά πριν μπουν στο θυσιαστήριο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166" y="686506"/>
            <a:ext cx="9614263" cy="617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8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4604" y="0"/>
            <a:ext cx="8431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/>
              <a:t>τώρα πετάνε αποτσίγαρα οι τουρίστες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05" y="707886"/>
            <a:ext cx="10424365" cy="59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0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2645" y="0"/>
            <a:ext cx="95673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/>
              <a:t>και το καινούργιο </a:t>
            </a:r>
            <a:r>
              <a:rPr lang="el-GR" sz="4000" b="1" dirty="0" smtClean="0"/>
              <a:t>παν </a:t>
            </a:r>
            <a:r>
              <a:rPr lang="el-GR" sz="4000" b="1" dirty="0" smtClean="0"/>
              <a:t>να δουν διυλιστήριο.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901337" y="707886"/>
            <a:ext cx="11129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mtClean="0"/>
              <a:t>Το διυλιστήριο πετρελαίου είναι βαρεία εγκατάσταση βιομηχανικής επεξεργασίας στην οποία υφίσταται επεξεργασία αργό πετρέλαιο και διυλίζεται σε άμεσα χρησιμοποιήσιμα προϊόντα όπως νάφθα, βενζίνη, καύσιμο ντίζελ, άσφαλτος, πετρέλαιο θέρμανσης, κηροζίνη και υγραέριο.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9611"/>
            <a:ext cx="7551964" cy="5068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694" y="1789611"/>
            <a:ext cx="4516306" cy="50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2892" y="359956"/>
            <a:ext cx="102935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/>
              <a:t>Κοιμήσου Περσεφόνη στην αγκαλιά της γης, στου κόσμου το μπαλκόνι ποτέ μην ξαναβγείς.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149"/>
            <a:ext cx="7138453" cy="5995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912" y="760066"/>
            <a:ext cx="4889088" cy="60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67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39763" y="0"/>
            <a:ext cx="81087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/>
              <a:t>Εκεί που η θάλασσα γινόταν ευλογία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08" y="771525"/>
            <a:ext cx="10722218" cy="59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39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90" y="102672"/>
            <a:ext cx="8664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/>
              <a:t>κι ήταν ευχή του κάμπου τα βελάσματα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27463"/>
            <a:ext cx="10633166" cy="579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5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3581" y="161500"/>
            <a:ext cx="8995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/>
              <a:t>τώρα καμιόνια κουβαλάν στα ναυπηγεία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2474021" y="869386"/>
            <a:ext cx="716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καμιόνια</a:t>
            </a:r>
            <a:r>
              <a:rPr lang="en-US" dirty="0"/>
              <a:t>=</a:t>
            </a:r>
            <a:r>
              <a:rPr lang="el-GR" dirty="0" smtClean="0"/>
              <a:t>μεγάλο φορτηγό αυτοκίνητο με ανοιχτή ή με κλειστή καρότσα,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1577272"/>
            <a:ext cx="6621096" cy="54210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4377" y="1146150"/>
            <a:ext cx="10084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 στα ναυπηγεία γίνεται η ναυπήγηση - κατασκευή, επισκευή, μετασκευή ή συντήρηση πλοίου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975" y="1608050"/>
            <a:ext cx="5554360" cy="49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13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5285" y="200688"/>
            <a:ext cx="9823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άδεια κορμιά, σιδερικά, παιδιά κι ελάσματα.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5285" y="908574"/>
            <a:ext cx="8479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Ελάσματα=πεπλατυσμένα μέταλλα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2" y="1476103"/>
            <a:ext cx="6633786" cy="5276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503" y="1476103"/>
            <a:ext cx="5229498" cy="52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28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149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34</cp:revision>
  <dcterms:created xsi:type="dcterms:W3CDTF">2024-05-31T14:35:46Z</dcterms:created>
  <dcterms:modified xsi:type="dcterms:W3CDTF">2024-06-05T12:01:29Z</dcterms:modified>
</cp:coreProperties>
</file>