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64" r:id="rId4"/>
    <p:sldId id="265" r:id="rId5"/>
    <p:sldId id="266" r:id="rId6"/>
    <p:sldId id="26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8800-8298-4151-925F-606EA8C59DCB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AD387-D703-40A1-AF12-D23D42D55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63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8800-8298-4151-925F-606EA8C59DCB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AD387-D703-40A1-AF12-D23D42D55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395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8800-8298-4151-925F-606EA8C59DCB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AD387-D703-40A1-AF12-D23D42D55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278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8800-8298-4151-925F-606EA8C59DCB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AD387-D703-40A1-AF12-D23D42D55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8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8800-8298-4151-925F-606EA8C59DCB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AD387-D703-40A1-AF12-D23D42D55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460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8800-8298-4151-925F-606EA8C59DCB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AD387-D703-40A1-AF12-D23D42D55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213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8800-8298-4151-925F-606EA8C59DCB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AD387-D703-40A1-AF12-D23D42D55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47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8800-8298-4151-925F-606EA8C59DCB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AD387-D703-40A1-AF12-D23D42D55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03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8800-8298-4151-925F-606EA8C59DCB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AD387-D703-40A1-AF12-D23D42D55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810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8800-8298-4151-925F-606EA8C59DCB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AD387-D703-40A1-AF12-D23D42D55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486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8800-8298-4151-925F-606EA8C59DCB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AD387-D703-40A1-AF12-D23D42D55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552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88800-8298-4151-925F-606EA8C59DCB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AD387-D703-40A1-AF12-D23D42D55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329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54" y="968484"/>
            <a:ext cx="11273246" cy="58895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30582" y="180926"/>
            <a:ext cx="90133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Εκεί που φύτρωνε φλισκούνι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508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93622" y="279066"/>
            <a:ext cx="53818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κι άγρια μέντα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78183" y="98695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φλισκούνι=άγρια μέντα χρησιμοποιούσαν για την αντιμετώπιση του κρυολογήματος, του βήχα, της αϋπνίας και του πονόλαιμου.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688" y="1910282"/>
            <a:ext cx="8426157" cy="461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44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01090" y="161499"/>
            <a:ext cx="84920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κι έβγαζε η γη το πρώτο της κυκλάμινο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650" y="869385"/>
            <a:ext cx="10711543" cy="572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536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57041" y="122312"/>
            <a:ext cx="88004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τώρα χωριάτες παζαρεύουν τα τσιμέντα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0198"/>
            <a:ext cx="6962503" cy="60278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503" y="830198"/>
            <a:ext cx="5146918" cy="602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76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0061" y="161499"/>
            <a:ext cx="101138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και τα πουλιά πέφτουν νεκρά στην υψικάμινο</a:t>
            </a: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501" y="869385"/>
            <a:ext cx="8869680" cy="61724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668" y="1164873"/>
            <a:ext cx="4977213" cy="297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113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2892" y="359956"/>
            <a:ext cx="102935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Κοιμήσου Περσεφόνη στην αγκαλιά της γης, στου κόσμου το μπαλκόνι ποτέ μην ξαναβγείς.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62149"/>
            <a:ext cx="7138452" cy="59958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912" y="760066"/>
            <a:ext cx="4889088" cy="609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34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61</Words>
  <Application>Microsoft Office PowerPoint</Application>
  <PresentationFormat>Widescreen</PresentationFormat>
  <Paragraphs>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</cp:revision>
  <dcterms:created xsi:type="dcterms:W3CDTF">2024-05-31T15:45:58Z</dcterms:created>
  <dcterms:modified xsi:type="dcterms:W3CDTF">2024-05-31T19:02:01Z</dcterms:modified>
</cp:coreProperties>
</file>