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0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86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25/1/2017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media" Target="../media/media2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microsoft.com/office/2007/relationships/media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microsoft.com/office/2007/relationships/media" Target="../media/media6.wav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media" Target="../media/media7.wav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microsoft.com/office/2007/relationships/media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Unicorns!!!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Some wonderful creatures…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4" name="Αστέρι 5 ακτινών 3"/>
          <p:cNvSpPr/>
          <p:nvPr/>
        </p:nvSpPr>
        <p:spPr>
          <a:xfrm>
            <a:off x="6922261" y="11420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Αστέρι 5 ακτινών 4"/>
          <p:cNvSpPr/>
          <p:nvPr/>
        </p:nvSpPr>
        <p:spPr>
          <a:xfrm>
            <a:off x="6923112" y="442206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Αστέρι 5 ακτινών 5"/>
          <p:cNvSpPr/>
          <p:nvPr/>
        </p:nvSpPr>
        <p:spPr>
          <a:xfrm>
            <a:off x="1331640" y="11420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Αστέρι 5 ακτινών 6"/>
          <p:cNvSpPr/>
          <p:nvPr/>
        </p:nvSpPr>
        <p:spPr>
          <a:xfrm>
            <a:off x="1331640" y="442206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9" name="Ήχος 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590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Unicorns!!!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30" name="Picture 6" descr="C:\Users\Vaso\AppData\Local\Microsoft\Windows\Temporary Internet Files\Content.IE5\DWAWTS60\Unicorn-fantasy-30995379-1280-102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33670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Ήχος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2840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904"/>
    </mc:Choice>
    <mc:Fallback>
      <p:transition spd="slow" advTm="9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nstantia" pitchFamily="18" charset="0"/>
              </a:rPr>
              <a:t>UNICORNS!!!</a:t>
            </a:r>
            <a:endParaRPr lang="el-GR" sz="3200" dirty="0">
              <a:latin typeface="Constanti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2420888"/>
            <a:ext cx="6624736" cy="29523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Constantia" pitchFamily="18" charset="0"/>
              </a:rPr>
              <a:t>Unicorns were legendary creatures that had the form of a horse and a horn on their head.</a:t>
            </a:r>
          </a:p>
          <a:p>
            <a:r>
              <a:rPr lang="en-US" sz="2400" dirty="0" smtClean="0">
                <a:latin typeface="Constantia" pitchFamily="18" charset="0"/>
              </a:rPr>
              <a:t>They</a:t>
            </a:r>
            <a:r>
              <a:rPr lang="el-GR" sz="2400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were wild animals , impossible to be caught. </a:t>
            </a:r>
          </a:p>
          <a:p>
            <a:r>
              <a:rPr lang="en-US" sz="2400" dirty="0" smtClean="0">
                <a:latin typeface="Constantia" pitchFamily="18" charset="0"/>
              </a:rPr>
              <a:t>Also , it is said that unicorns had been seen in many forms.</a:t>
            </a:r>
          </a:p>
          <a:p>
            <a:r>
              <a:rPr lang="en-US" sz="2400" dirty="0" smtClean="0">
                <a:latin typeface="Constantia" pitchFamily="18" charset="0"/>
              </a:rPr>
              <a:t>Their enemy  was the lion. </a:t>
            </a:r>
            <a:endParaRPr lang="el-GR" sz="2400" dirty="0">
              <a:latin typeface="Constantia" pitchFamily="18" charset="0"/>
            </a:endParaRPr>
          </a:p>
        </p:txBody>
      </p:sp>
      <p:pic>
        <p:nvPicPr>
          <p:cNvPr id="5" name="Ήχος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6278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737"/>
    </mc:Choice>
    <mc:Fallback>
      <p:transition spd="slow" advTm="24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nstantia" pitchFamily="18" charset="0"/>
              </a:rPr>
              <a:t>It is not the same thing…</a:t>
            </a:r>
            <a:endParaRPr lang="el-GR" sz="2400" dirty="0">
              <a:latin typeface="Constantia" pitchFamily="18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nstantia" pitchFamily="18" charset="0"/>
              </a:rPr>
              <a:t>Unicorn!</a:t>
            </a:r>
            <a:endParaRPr lang="el-GR" sz="2000" dirty="0">
              <a:latin typeface="Constantia" pitchFamily="18" charset="0"/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Pegasus!</a:t>
            </a: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7"/>
            <a:ext cx="31683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852937"/>
            <a:ext cx="316835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Ήχος 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1001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76"/>
    </mc:Choice>
    <mc:Fallback>
      <p:transition spd="slow" advTm="3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2142728"/>
          </a:xfrm>
        </p:spPr>
        <p:txBody>
          <a:bodyPr/>
          <a:lstStyle/>
          <a:p>
            <a:r>
              <a:rPr lang="en-US" sz="2400" dirty="0" smtClean="0">
                <a:latin typeface="Constantia" pitchFamily="18" charset="0"/>
              </a:rPr>
              <a:t>It is believed that unicorns</a:t>
            </a:r>
            <a:r>
              <a:rPr lang="el-GR" sz="2400" dirty="0" smtClean="0">
                <a:latin typeface="Constantia" pitchFamily="18" charset="0"/>
              </a:rPr>
              <a:t>΄</a:t>
            </a:r>
            <a:r>
              <a:rPr lang="en-US" sz="2400" dirty="0" smtClean="0">
                <a:latin typeface="Constantia" pitchFamily="18" charset="0"/>
              </a:rPr>
              <a:t>s horn had magical abilities.  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.   .   .</a:t>
            </a:r>
            <a:endParaRPr lang="el-GR" sz="66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214272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onstantia" pitchFamily="18" charset="0"/>
              </a:rPr>
              <a:t>On the opposite side , pegasus had very big and strong wings.</a:t>
            </a:r>
            <a:endParaRPr lang="el-GR" sz="2400" dirty="0">
              <a:latin typeface="Constantia" pitchFamily="18" charset="0"/>
            </a:endParaRPr>
          </a:p>
        </p:txBody>
      </p:sp>
      <p:pic>
        <p:nvPicPr>
          <p:cNvPr id="6" name="Ήχος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2908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68"/>
    </mc:Choice>
    <mc:Fallback>
      <p:transition spd="slow" advTm="6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PEGASUS!!!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8" name="Picture 4" descr="C:\Users\Vaso\AppData\Local\Microsoft\Windows\Temporary Internet Files\Content.IE5\0NXGTB4Q\pegasus_by_varg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142" y="1916832"/>
            <a:ext cx="630420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Ήχος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983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94"/>
    </mc:Choice>
    <mc:Fallback>
      <p:transition spd="slow" advTm="4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Vaso\AppData\Local\Microsoft\Windows\Temporary Internet Files\Content.IE5\I55IQY61\pegasus_00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Ήχος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810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97"/>
    </mc:Choice>
    <mc:Fallback>
      <p:transition spd="slow" advTm="8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By:</a:t>
            </a:r>
            <a:br>
              <a:rPr lang="en-US" dirty="0" smtClean="0"/>
            </a:br>
            <a:r>
              <a:rPr lang="en-US" dirty="0" smtClean="0"/>
              <a:t>eftichia zachou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THE END!</a:t>
            </a:r>
            <a:endParaRPr lang="el-GR" sz="9600" dirty="0"/>
          </a:p>
        </p:txBody>
      </p:sp>
      <p:pic>
        <p:nvPicPr>
          <p:cNvPr id="5" name="Ήχος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723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304"/>
    </mc:Choice>
    <mc:Fallback>
      <p:transition spd="slow" advTm="10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2.3|2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Υψηλή ραπτική">
  <a:themeElements>
    <a:clrScheme name="Υψηλή ραπτική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Επίσημο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Υψηλή ραπτική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200</TotalTime>
  <Words>104</Words>
  <Application>Microsoft Office PowerPoint</Application>
  <PresentationFormat>Προβολή στην οθόνη (4:3)</PresentationFormat>
  <Paragraphs>17</Paragraphs>
  <Slides>8</Slides>
  <Notes>0</Notes>
  <HiddenSlides>0</HiddenSlides>
  <MMClips>8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Υψηλή ραπτική</vt:lpstr>
      <vt:lpstr>Unicorns!!!</vt:lpstr>
      <vt:lpstr>Unicorns!!!</vt:lpstr>
      <vt:lpstr>UNICORNS!!!</vt:lpstr>
      <vt:lpstr>It is not the same thing…</vt:lpstr>
      <vt:lpstr>.   .   .</vt:lpstr>
      <vt:lpstr>PEGASUS!!!</vt:lpstr>
      <vt:lpstr>Διαφάνεια 7</vt:lpstr>
      <vt:lpstr>By: eftichia zachou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Unicorns</dc:title>
  <dc:creator>Vaso</dc:creator>
  <cp:lastModifiedBy>HOME</cp:lastModifiedBy>
  <cp:revision>23</cp:revision>
  <dcterms:created xsi:type="dcterms:W3CDTF">2016-12-12T15:30:32Z</dcterms:created>
  <dcterms:modified xsi:type="dcterms:W3CDTF">2017-01-25T07:34:04Z</dcterms:modified>
</cp:coreProperties>
</file>