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58B3A-A929-409D-8861-FA639D5FE264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63CF-CEA2-4F4B-B0AB-599C87770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 l="22718" t="-2939" r="22110" b="8869"/>
          <a:stretch>
            <a:fillRect/>
          </a:stretch>
        </p:blipFill>
        <p:spPr bwMode="auto">
          <a:xfrm>
            <a:off x="6084168" y="2999224"/>
            <a:ext cx="1224136" cy="2304256"/>
          </a:xfrm>
          <a:prstGeom prst="rect">
            <a:avLst/>
          </a:prstGeom>
          <a:noFill/>
        </p:spPr>
      </p:pic>
      <p:sp>
        <p:nvSpPr>
          <p:cNvPr id="1030" name="AutoShape 6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2" name="AutoShape 8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4" name="AutoShape 10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6" name="AutoShape 12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8" name="AutoShape 14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0" name="AutoShape 16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2" name="AutoShape 18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6" name="AutoShape 22" descr="Αποτέλεσμα εικόνας για cartoon 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8" name="AutoShape 24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0" name="AutoShape 26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2" name="AutoShape 28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4" name="AutoShape 30" descr="Αποτέλεσμα εικόνας για cartoon 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1" name="Picture 32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012014"/>
            <a:ext cx="2448272" cy="2448272"/>
          </a:xfrm>
          <a:prstGeom prst="rect">
            <a:avLst/>
          </a:prstGeom>
          <a:noFill/>
        </p:spPr>
      </p:pic>
      <p:sp>
        <p:nvSpPr>
          <p:cNvPr id="23" name="22 - Ορθογώνιο"/>
          <p:cNvSpPr/>
          <p:nvPr/>
        </p:nvSpPr>
        <p:spPr>
          <a:xfrm>
            <a:off x="2999490" y="188640"/>
            <a:ext cx="292375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BABIS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VAGELIS  </a:t>
            </a:r>
          </a:p>
          <a:p>
            <a:pPr algn="ctr"/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2252874" y="5934670"/>
            <a:ext cx="46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PARADISE  CITY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7000" advClick="0" advTm="5000">
        <p14:ferris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THANK YOU</a:t>
            </a:r>
            <a:br>
              <a:rPr lang="en-US" sz="7200" dirty="0" smtClean="0"/>
            </a:br>
            <a:r>
              <a:rPr lang="en-US" sz="7200" dirty="0" smtClean="0"/>
              <a:t>FOR WATCHING</a:t>
            </a:r>
            <a:endParaRPr lang="el-GR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588744" y="4797152"/>
            <a:ext cx="5567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DIRECTED BY </a:t>
            </a:r>
            <a:r>
              <a:rPr lang="en-US" sz="3600" dirty="0" smtClean="0"/>
              <a:t>:KONSTADINOS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EVELINA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MANOLIS</a:t>
            </a:r>
          </a:p>
        </p:txBody>
      </p:sp>
    </p:spTree>
    <p:extLst>
      <p:ext uri="{BB962C8B-B14F-4D97-AF65-F5344CB8AC3E}">
        <p14:creationId xmlns:p14="http://schemas.microsoft.com/office/powerpoint/2010/main" xmlns="" val="299077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Click="0" advTm="1000">
        <p15:prstTrans prst="fractur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-40887" y="1988840"/>
            <a:ext cx="9184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n>
                  <a:solidFill>
                    <a:srgbClr val="FF0000"/>
                  </a:solidFill>
                </a:ln>
              </a:rPr>
              <a:t>Babis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  and </a:t>
            </a:r>
            <a:r>
              <a:rPr lang="en-US" sz="20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sz="2000" dirty="0" err="1" smtClean="0">
                <a:ln>
                  <a:solidFill>
                    <a:srgbClr val="FF0000"/>
                  </a:solidFill>
                </a:ln>
              </a:rPr>
              <a:t>agelis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  </a:t>
            </a:r>
            <a:r>
              <a:rPr lang="en-US" sz="2000" dirty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went to </a:t>
            </a:r>
            <a:r>
              <a:rPr lang="en-US" sz="2000" dirty="0">
                <a:ln>
                  <a:solidFill>
                    <a:srgbClr val="FF0000"/>
                  </a:solidFill>
                </a:ln>
              </a:rPr>
              <a:t>L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ondon  for summer holidays.</a:t>
            </a:r>
          </a:p>
          <a:p>
            <a:pPr algn="ctr"/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There they met  a tourist guide named </a:t>
            </a:r>
            <a:r>
              <a:rPr lang="en-US" sz="2000" dirty="0" err="1" smtClean="0">
                <a:ln>
                  <a:solidFill>
                    <a:srgbClr val="FF0000"/>
                  </a:solidFill>
                </a:ln>
              </a:rPr>
              <a:t>Alice.When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 they get to the hotel</a:t>
            </a:r>
          </a:p>
          <a:p>
            <a:pPr algn="ctr"/>
            <a:r>
              <a:rPr lang="en-US" sz="2000" dirty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</a:rPr>
              <a:t>they saw  a strange monster.</a:t>
            </a:r>
          </a:p>
          <a:p>
            <a:endParaRPr lang="el-GR" sz="20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4338" name="AutoShape 2" descr="Αποτέλεσμα εικόνας για london ey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340" name="Picture 4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 b="8094"/>
          <a:stretch>
            <a:fillRect/>
          </a:stretch>
        </p:blipFill>
        <p:spPr bwMode="auto">
          <a:xfrm>
            <a:off x="2987824" y="3483837"/>
            <a:ext cx="3168352" cy="31135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4000" advClick="0" advTm="5000">
        <p15:prstTrans prst="airplan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0" name="AutoShape 6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2" name="AutoShape 8" descr="Αποτέλεσμα εικόνας για aeroplane insid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Picture 32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49298" flipH="1">
            <a:off x="3059832" y="2924944"/>
            <a:ext cx="2016224" cy="2448272"/>
          </a:xfrm>
          <a:prstGeom prst="rect">
            <a:avLst/>
          </a:prstGeom>
          <a:noFill/>
        </p:spPr>
      </p:pic>
      <p:pic>
        <p:nvPicPr>
          <p:cNvPr id="9" name="Picture 4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 l="22718" t="-2939" r="22110" b="8869"/>
          <a:stretch>
            <a:fillRect/>
          </a:stretch>
        </p:blipFill>
        <p:spPr bwMode="auto">
          <a:xfrm rot="20695069">
            <a:off x="1322313" y="2972513"/>
            <a:ext cx="1224136" cy="2304256"/>
          </a:xfrm>
          <a:prstGeom prst="rect">
            <a:avLst/>
          </a:prstGeom>
          <a:noFill/>
        </p:spPr>
      </p:pic>
      <p:sp>
        <p:nvSpPr>
          <p:cNvPr id="10" name="9 - Επεξήγηση με στρογγυλεμένο παραλληλόγραμμο"/>
          <p:cNvSpPr/>
          <p:nvPr/>
        </p:nvSpPr>
        <p:spPr>
          <a:xfrm>
            <a:off x="3995936" y="1844824"/>
            <a:ext cx="2088232" cy="100811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 too ! I want to see the Big Ben.</a:t>
            </a:r>
            <a:endParaRPr lang="el-GR" dirty="0"/>
          </a:p>
        </p:txBody>
      </p:sp>
      <p:sp>
        <p:nvSpPr>
          <p:cNvPr id="12" name="11 - Επεξήγηση με στρογγυλεμένο παραλληλόγραμμο"/>
          <p:cNvSpPr/>
          <p:nvPr/>
        </p:nvSpPr>
        <p:spPr>
          <a:xfrm>
            <a:off x="5724128" y="260648"/>
            <a:ext cx="2952328" cy="1224136"/>
          </a:xfrm>
          <a:prstGeom prst="wedgeRoundRectCallout">
            <a:avLst>
              <a:gd name="adj1" fmla="val 41933"/>
              <a:gd name="adj2" fmla="val 6726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have arrived to London!</a:t>
            </a:r>
          </a:p>
        </p:txBody>
      </p:sp>
      <p:sp>
        <p:nvSpPr>
          <p:cNvPr id="2" name="Επεξήγηση με στρογγυλεμένο παραλληλόγραμμο 1"/>
          <p:cNvSpPr/>
          <p:nvPr/>
        </p:nvSpPr>
        <p:spPr>
          <a:xfrm>
            <a:off x="971600" y="1196752"/>
            <a:ext cx="2376264" cy="1368152"/>
          </a:xfrm>
          <a:prstGeom prst="wedgeRoundRectCallout">
            <a:avLst>
              <a:gd name="adj1" fmla="val -20063"/>
              <a:gd name="adj2" fmla="val 6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I’m so excited about going to London.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 advClick="0" advTm="1000">
        <p15:prstTrans prst="curtains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4" presetClass="exit" presetSubtype="1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918"/>
            <a:ext cx="9144000" cy="6716082"/>
          </a:xfrm>
          <a:prstGeom prst="rect">
            <a:avLst/>
          </a:prstGeom>
          <a:noFill/>
        </p:spPr>
      </p:pic>
      <p:pic>
        <p:nvPicPr>
          <p:cNvPr id="16388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 r="60811" b="-2000"/>
          <a:stretch>
            <a:fillRect/>
          </a:stretch>
        </p:blipFill>
        <p:spPr bwMode="auto">
          <a:xfrm>
            <a:off x="5940152" y="4149080"/>
            <a:ext cx="1115438" cy="2708920"/>
          </a:xfrm>
          <a:prstGeom prst="rect">
            <a:avLst/>
          </a:prstGeom>
          <a:noFill/>
        </p:spPr>
      </p:pic>
      <p:pic>
        <p:nvPicPr>
          <p:cNvPr id="5" name="Picture 32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726942" y="4481736"/>
            <a:ext cx="1956923" cy="2376264"/>
          </a:xfrm>
          <a:prstGeom prst="rect">
            <a:avLst/>
          </a:prstGeom>
          <a:noFill/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88224" y="2276872"/>
            <a:ext cx="2354560" cy="1260720"/>
          </a:xfrm>
          <a:prstGeom prst="wedgeRoundRectCallout">
            <a:avLst>
              <a:gd name="adj1" fmla="val -36935"/>
              <a:gd name="adj2" fmla="val 8284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will be your tourist guide on this trip . My name is Alice.</a:t>
            </a:r>
            <a:endParaRPr lang="el-GR" dirty="0"/>
          </a:p>
        </p:txBody>
      </p:sp>
      <p:sp>
        <p:nvSpPr>
          <p:cNvPr id="8" name="7 - Επεξήγηση με στρογγυλεμένο παραλληλόγραμμο"/>
          <p:cNvSpPr/>
          <p:nvPr/>
        </p:nvSpPr>
        <p:spPr>
          <a:xfrm>
            <a:off x="973084" y="2778678"/>
            <a:ext cx="2304256" cy="1152128"/>
          </a:xfrm>
          <a:prstGeom prst="wedgeRoundRectCallout">
            <a:avLst>
              <a:gd name="adj1" fmla="val -28122"/>
              <a:gd name="adj2" fmla="val 8079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name  is </a:t>
            </a:r>
            <a:r>
              <a:rPr lang="en-US" dirty="0" err="1" smtClean="0">
                <a:solidFill>
                  <a:schemeClr val="tx1"/>
                </a:solidFill>
              </a:rPr>
              <a:t>Vagelis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8 - Επεξήγηση με στρογγυλεμένο παραλληλόγραμμο"/>
          <p:cNvSpPr/>
          <p:nvPr/>
        </p:nvSpPr>
        <p:spPr>
          <a:xfrm>
            <a:off x="3491880" y="3140968"/>
            <a:ext cx="2160240" cy="1116704"/>
          </a:xfrm>
          <a:prstGeom prst="wedgeRoundRectCallout">
            <a:avLst>
              <a:gd name="adj1" fmla="val -32190"/>
              <a:gd name="adj2" fmla="val 6957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my name is  </a:t>
            </a:r>
            <a:r>
              <a:rPr lang="en-US" dirty="0" err="1" smtClean="0"/>
              <a:t>Babis</a:t>
            </a:r>
            <a:endParaRPr lang="el-GR" dirty="0"/>
          </a:p>
        </p:txBody>
      </p:sp>
      <p:sp>
        <p:nvSpPr>
          <p:cNvPr id="10" name="9 - Επεξήγηση με στρογγυλεμένο παραλληλόγραμμο"/>
          <p:cNvSpPr/>
          <p:nvPr/>
        </p:nvSpPr>
        <p:spPr>
          <a:xfrm>
            <a:off x="6588224" y="2708920"/>
            <a:ext cx="2354560" cy="1260720"/>
          </a:xfrm>
          <a:prstGeom prst="wedgeRoundRectCallout">
            <a:avLst>
              <a:gd name="adj1" fmla="val -36935"/>
              <a:gd name="adj2" fmla="val 8284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 will take the bus to go to the hotel.</a:t>
            </a:r>
            <a:endParaRPr lang="el-GR" dirty="0"/>
          </a:p>
        </p:txBody>
      </p:sp>
      <p:pic>
        <p:nvPicPr>
          <p:cNvPr id="11" name="Picture 4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l="22718" t="-2939" r="22110" b="8869"/>
          <a:stretch>
            <a:fillRect/>
          </a:stretch>
        </p:blipFill>
        <p:spPr bwMode="auto">
          <a:xfrm>
            <a:off x="895064" y="4517740"/>
            <a:ext cx="1224136" cy="23042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Click="0" advTm="3000">
        <p14:honeycomb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1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3.7037E-7 L 0.23767 0.0039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11684 -0.0051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1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10"/>
                            </p:stCondLst>
                            <p:childTnLst>
                              <p:par>
                                <p:cTn id="21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1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10"/>
                            </p:stCondLst>
                            <p:childTnLst>
                              <p:par>
                                <p:cTn id="29" presetID="14" presetClass="exit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1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10"/>
                            </p:stCondLst>
                            <p:childTnLst>
                              <p:par>
                                <p:cTn id="37" presetID="14" presetClass="exit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1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10"/>
                            </p:stCondLst>
                            <p:childTnLst>
                              <p:par>
                                <p:cTn id="44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068960"/>
            <a:ext cx="2016224" cy="2448272"/>
          </a:xfrm>
          <a:prstGeom prst="rect">
            <a:avLst/>
          </a:prstGeom>
          <a:noFill/>
        </p:spPr>
      </p:pic>
      <p:pic>
        <p:nvPicPr>
          <p:cNvPr id="5" name="Picture 4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 l="22718" t="-2939" r="22110" b="8869"/>
          <a:stretch>
            <a:fillRect/>
          </a:stretch>
        </p:blipFill>
        <p:spPr bwMode="auto">
          <a:xfrm>
            <a:off x="2483768" y="3068960"/>
            <a:ext cx="1224136" cy="2304256"/>
          </a:xfrm>
          <a:prstGeom prst="rect">
            <a:avLst/>
          </a:prstGeom>
          <a:noFill/>
        </p:spPr>
      </p:pic>
      <p:pic>
        <p:nvPicPr>
          <p:cNvPr id="6" name="Picture 4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r="60811" b="-2000"/>
          <a:stretch>
            <a:fillRect/>
          </a:stretch>
        </p:blipFill>
        <p:spPr bwMode="auto">
          <a:xfrm>
            <a:off x="1331640" y="3573016"/>
            <a:ext cx="1115438" cy="2708920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sp>
        <p:nvSpPr>
          <p:cNvPr id="8" name="7 - Επεξήγηση με στρογγυλεμένο παραλληλόγραμμο"/>
          <p:cNvSpPr/>
          <p:nvPr/>
        </p:nvSpPr>
        <p:spPr>
          <a:xfrm>
            <a:off x="2987824" y="1844824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a great hotel!</a:t>
            </a:r>
          </a:p>
        </p:txBody>
      </p:sp>
      <p:sp>
        <p:nvSpPr>
          <p:cNvPr id="9" name="8 - Επεξήγηση με στρογγυλεμένο παραλληλόγραμμο"/>
          <p:cNvSpPr/>
          <p:nvPr/>
        </p:nvSpPr>
        <p:spPr>
          <a:xfrm>
            <a:off x="4391980" y="1890396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expensive hotel as well!</a:t>
            </a:r>
            <a:endParaRPr lang="el-GR" dirty="0"/>
          </a:p>
        </p:txBody>
      </p:sp>
      <p:sp>
        <p:nvSpPr>
          <p:cNvPr id="10" name="9 - Επεξήγηση με στρογγυλεμένο παραλληλόγραμμο"/>
          <p:cNvSpPr/>
          <p:nvPr/>
        </p:nvSpPr>
        <p:spPr>
          <a:xfrm>
            <a:off x="1583668" y="1988840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It is the best hotel in the city!</a:t>
            </a:r>
            <a:endParaRPr lang="el-GR" dirty="0"/>
          </a:p>
        </p:txBody>
      </p:sp>
      <p:sp>
        <p:nvSpPr>
          <p:cNvPr id="11" name="10 - Επεξήγηση με στρογγυλεμένο παραλληλόγραμμο"/>
          <p:cNvSpPr/>
          <p:nvPr/>
        </p:nvSpPr>
        <p:spPr>
          <a:xfrm>
            <a:off x="3167844" y="1772835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Can you see a red shadow over  there?</a:t>
            </a:r>
            <a:endParaRPr lang="el-GR" dirty="0"/>
          </a:p>
        </p:txBody>
      </p:sp>
      <p:sp>
        <p:nvSpPr>
          <p:cNvPr id="12" name="11 - Επεξήγηση με στρογγυλεμένο παραλληλόγραμμο"/>
          <p:cNvSpPr/>
          <p:nvPr/>
        </p:nvSpPr>
        <p:spPr>
          <a:xfrm>
            <a:off x="4623134" y="1969705"/>
            <a:ext cx="1656184" cy="1008112"/>
          </a:xfrm>
          <a:prstGeom prst="wedgeRoundRectCallout">
            <a:avLst>
              <a:gd name="adj1" fmla="val -38832"/>
              <a:gd name="adj2" fmla="val 796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It might be a light.</a:t>
            </a:r>
            <a:endParaRPr lang="el-GR" dirty="0"/>
          </a:p>
        </p:txBody>
      </p:sp>
      <p:sp>
        <p:nvSpPr>
          <p:cNvPr id="13" name="12 - Επεξήγηση με στρογγυλεμένο παραλληλόγραμμο"/>
          <p:cNvSpPr/>
          <p:nvPr/>
        </p:nvSpPr>
        <p:spPr>
          <a:xfrm>
            <a:off x="5018369" y="3564114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I will destroy </a:t>
            </a:r>
            <a:r>
              <a:rPr lang="en-US" dirty="0" err="1" smtClean="0"/>
              <a:t>London!hahahaha</a:t>
            </a:r>
            <a:endParaRPr lang="el-GR" dirty="0"/>
          </a:p>
        </p:txBody>
      </p:sp>
      <p:sp>
        <p:nvSpPr>
          <p:cNvPr id="14" name="13 - Επεξήγηση με στρογγυλεμένο παραλληλόγραμμο"/>
          <p:cNvSpPr/>
          <p:nvPr/>
        </p:nvSpPr>
        <p:spPr>
          <a:xfrm>
            <a:off x="4160826" y="1745730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Now,yes</a:t>
            </a:r>
            <a:r>
              <a:rPr lang="en-US" dirty="0" smtClean="0"/>
              <a:t>!</a:t>
            </a:r>
            <a:endParaRPr lang="el-GR" dirty="0"/>
          </a:p>
        </p:txBody>
      </p:sp>
      <p:sp>
        <p:nvSpPr>
          <p:cNvPr id="15" name="14 - Επεξήγηση με στρογγυλεμένο παραλληλόγραμμο"/>
          <p:cNvSpPr/>
          <p:nvPr/>
        </p:nvSpPr>
        <p:spPr>
          <a:xfrm>
            <a:off x="3125938" y="1674372"/>
            <a:ext cx="1656184" cy="1008112"/>
          </a:xfrm>
          <a:prstGeom prst="wedgeRoundRectCallout">
            <a:avLst>
              <a:gd name="adj1" fmla="val -32412"/>
              <a:gd name="adj2" fmla="val 870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believe in aliens?</a:t>
            </a:r>
            <a:endParaRPr lang="el-GR" dirty="0"/>
          </a:p>
        </p:txBody>
      </p:sp>
      <p:sp>
        <p:nvSpPr>
          <p:cNvPr id="16" name="15 - Επεξήγηση με στρογγυλεμένο παραλληλόγραμμο"/>
          <p:cNvSpPr/>
          <p:nvPr/>
        </p:nvSpPr>
        <p:spPr>
          <a:xfrm>
            <a:off x="139319" y="1895185"/>
            <a:ext cx="1656184" cy="1008112"/>
          </a:xfrm>
          <a:prstGeom prst="wedgeRoundRectCallout">
            <a:avLst>
              <a:gd name="adj1" fmla="val 27935"/>
              <a:gd name="adj2" fmla="val 9228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that?</a:t>
            </a:r>
            <a:endParaRPr lang="el-GR" dirty="0"/>
          </a:p>
        </p:txBody>
      </p:sp>
      <p:sp>
        <p:nvSpPr>
          <p:cNvPr id="3074" name="AutoShape 2" descr="Αποτέλεσμα εικόνας για red alien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" name="AutoShape 4" descr="Αποτέλεσμα εικόνας για red alien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78" name="AutoShape 6" descr="Αποτέλεσμα εικόνας για red alien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8" name="17 - Εικόνα" descr="stock-photo-alien-creature-cartoon-9465524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3717032"/>
            <a:ext cx="1225296" cy="1432560"/>
          </a:xfrm>
          <a:prstGeom prst="rect">
            <a:avLst/>
          </a:prstGeom>
        </p:spPr>
      </p:pic>
      <p:pic>
        <p:nvPicPr>
          <p:cNvPr id="21" name="Picture 4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r="60811" b="-2000"/>
          <a:stretch>
            <a:fillRect/>
          </a:stretch>
        </p:blipFill>
        <p:spPr bwMode="auto">
          <a:xfrm>
            <a:off x="1259632" y="3573016"/>
            <a:ext cx="1115438" cy="2708920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20" name="Picture 4" descr="Αποτέλεσμα εικόνας για sofa cartoon imag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4451455"/>
            <a:ext cx="3779912" cy="240654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xit" presetSubtype="1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xit" presetSubtype="1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4" presetClass="exit" presetSubtype="1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4" presetClass="exit" presetSubtype="1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3.7037E-6 L -0.34809 0.171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52" presetID="14" presetClass="exit" presetSubtype="1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3.7037E-6 L -1.05138 0.15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569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63" presetID="14" presetClass="exit" presetSubtype="1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500"/>
                            </p:stCondLst>
                            <p:childTnLst>
                              <p:par>
                                <p:cTn id="71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6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1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Αποτέλεσμα εικόνας για ρεδ βθσ λονδον ψαρτοο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Αποτέλεσμα εικόνας για ρεδ βθσ λονδον ψαρτοο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" name="3 - Εικόνα" descr="london-red-bus-clipart-vector_csp12223052.jpg"/>
          <p:cNvPicPr>
            <a:picLocks noChangeAspect="1"/>
          </p:cNvPicPr>
          <p:nvPr/>
        </p:nvPicPr>
        <p:blipFill>
          <a:blip r:embed="rId2" cstate="print"/>
          <a:srcRect b="6814"/>
          <a:stretch>
            <a:fillRect/>
          </a:stretch>
        </p:blipFill>
        <p:spPr>
          <a:xfrm>
            <a:off x="0" y="678139"/>
            <a:ext cx="9144000" cy="511256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2872226" y="1412776"/>
            <a:ext cx="1944216" cy="1080120"/>
          </a:xfrm>
          <a:prstGeom prst="wedgeRoundRectCallout">
            <a:avLst>
              <a:gd name="adj1" fmla="val -11209"/>
              <a:gd name="adj2" fmla="val 854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I think that the alien will go to the Green Park to burn it .</a:t>
            </a:r>
            <a:endParaRPr lang="el-GR" dirty="0"/>
          </a:p>
        </p:txBody>
      </p:sp>
      <p:pic>
        <p:nvPicPr>
          <p:cNvPr id="5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 l="22718" t="-2939" r="25356" b="67663"/>
          <a:stretch>
            <a:fillRect/>
          </a:stretch>
        </p:blipFill>
        <p:spPr bwMode="auto">
          <a:xfrm>
            <a:off x="3131840" y="2852936"/>
            <a:ext cx="1152128" cy="864096"/>
          </a:xfrm>
          <a:prstGeom prst="rect">
            <a:avLst/>
          </a:prstGeom>
          <a:noFill/>
        </p:spPr>
      </p:pic>
      <p:pic>
        <p:nvPicPr>
          <p:cNvPr id="7" name="Picture 4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 r="59522" b="67464"/>
          <a:stretch>
            <a:fillRect/>
          </a:stretch>
        </p:blipFill>
        <p:spPr bwMode="auto">
          <a:xfrm>
            <a:off x="1619672" y="2852936"/>
            <a:ext cx="1152128" cy="864096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10" name="Picture 32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r="14285" b="55882"/>
          <a:stretch>
            <a:fillRect/>
          </a:stretch>
        </p:blipFill>
        <p:spPr bwMode="auto">
          <a:xfrm>
            <a:off x="4427984" y="2636912"/>
            <a:ext cx="1728192" cy="1080120"/>
          </a:xfrm>
          <a:prstGeom prst="rect">
            <a:avLst/>
          </a:prstGeom>
          <a:noFill/>
        </p:spPr>
      </p:pic>
      <p:sp>
        <p:nvSpPr>
          <p:cNvPr id="13" name="12 - Επεξήγηση με στρογγυλεμένο παραλληλόγραμμο"/>
          <p:cNvSpPr/>
          <p:nvPr/>
        </p:nvSpPr>
        <p:spPr>
          <a:xfrm>
            <a:off x="3131840" y="1448780"/>
            <a:ext cx="1800200" cy="1008112"/>
          </a:xfrm>
          <a:prstGeom prst="wedgeRoundRectCallout">
            <a:avLst>
              <a:gd name="adj1" fmla="val -11209"/>
              <a:gd name="adj2" fmla="val 854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I can see the   red    shadow again </a:t>
            </a:r>
            <a:endParaRPr lang="el-GR" dirty="0"/>
          </a:p>
        </p:txBody>
      </p:sp>
      <p:sp>
        <p:nvSpPr>
          <p:cNvPr id="14" name="13 - Επεξήγηση με στρογγυλεμένο παραλληλόγραμμο"/>
          <p:cNvSpPr/>
          <p:nvPr/>
        </p:nvSpPr>
        <p:spPr>
          <a:xfrm>
            <a:off x="933684" y="1376772"/>
            <a:ext cx="2088232" cy="1080120"/>
          </a:xfrm>
          <a:prstGeom prst="wedgeRoundRectCallout">
            <a:avLst>
              <a:gd name="adj1" fmla="val -11209"/>
              <a:gd name="adj2" fmla="val 854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I can not believe that  an alien  will destroy this Paradise city</a:t>
            </a:r>
            <a:endParaRPr lang="el-GR" dirty="0"/>
          </a:p>
        </p:txBody>
      </p:sp>
      <p:sp>
        <p:nvSpPr>
          <p:cNvPr id="16" name="15 - Επεξήγηση με στρογγυλεμένο παραλληλόγραμμο"/>
          <p:cNvSpPr/>
          <p:nvPr/>
        </p:nvSpPr>
        <p:spPr>
          <a:xfrm>
            <a:off x="5292080" y="1448780"/>
            <a:ext cx="1800200" cy="1008112"/>
          </a:xfrm>
          <a:prstGeom prst="wedgeRoundRectCallout">
            <a:avLst>
              <a:gd name="adj1" fmla="val -35269"/>
              <a:gd name="adj2" fmla="val 901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must do something!</a:t>
            </a:r>
            <a:endParaRPr lang="el-GR" dirty="0"/>
          </a:p>
        </p:txBody>
      </p:sp>
      <p:sp>
        <p:nvSpPr>
          <p:cNvPr id="17" name="16 - Επεξήγηση με στρογγυλεμένο παραλληλόγραμμο"/>
          <p:cNvSpPr/>
          <p:nvPr/>
        </p:nvSpPr>
        <p:spPr>
          <a:xfrm>
            <a:off x="1072026" y="1409553"/>
            <a:ext cx="1800200" cy="1008112"/>
          </a:xfrm>
          <a:prstGeom prst="wedgeRoundRectCallout">
            <a:avLst>
              <a:gd name="adj1" fmla="val -11209"/>
              <a:gd name="adj2" fmla="val 854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or destroy the Buckingham  Palace </a:t>
            </a:r>
            <a:endParaRPr lang="el-GR" dirty="0"/>
          </a:p>
        </p:txBody>
      </p:sp>
      <p:sp>
        <p:nvSpPr>
          <p:cNvPr id="11" name="10 - Επεξήγηση με στρογγυλεμένο παραλληλόγραμμο"/>
          <p:cNvSpPr/>
          <p:nvPr/>
        </p:nvSpPr>
        <p:spPr>
          <a:xfrm>
            <a:off x="4214819" y="1438260"/>
            <a:ext cx="1800200" cy="1008112"/>
          </a:xfrm>
          <a:prstGeom prst="wedgeRoundRectCallout">
            <a:avLst>
              <a:gd name="adj1" fmla="val -11209"/>
              <a:gd name="adj2" fmla="val 854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We must follow him.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000">
        <p14:vortex dir="r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xit" presetSubtype="1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xit" presetSubtype="1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4" presetClass="exit" presetSubtype="1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4" presetClass="exit" presetSubtype="1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4" presetClass="exit" presetSubtype="1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 r="60811" b="-2000"/>
          <a:stretch>
            <a:fillRect/>
          </a:stretch>
        </p:blipFill>
        <p:spPr bwMode="auto">
          <a:xfrm>
            <a:off x="8159457" y="3212751"/>
            <a:ext cx="1115438" cy="2708920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5" name="Picture 4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 l="22718" t="-2939" r="22110" b="8869"/>
          <a:stretch>
            <a:fillRect/>
          </a:stretch>
        </p:blipFill>
        <p:spPr bwMode="auto">
          <a:xfrm>
            <a:off x="7070799" y="2983035"/>
            <a:ext cx="1224136" cy="2304256"/>
          </a:xfrm>
          <a:prstGeom prst="rect">
            <a:avLst/>
          </a:prstGeom>
          <a:noFill/>
        </p:spPr>
      </p:pic>
      <p:pic>
        <p:nvPicPr>
          <p:cNvPr id="6" name="Picture 32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2887" y="3343075"/>
            <a:ext cx="2016224" cy="2448272"/>
          </a:xfrm>
          <a:prstGeom prst="rect">
            <a:avLst/>
          </a:prstGeom>
          <a:noFill/>
        </p:spPr>
      </p:pic>
      <p:pic>
        <p:nvPicPr>
          <p:cNvPr id="7" name="6 - Εικόνα" descr="stock-photo-alien-creature-cartoon-9465524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20100" y="4135163"/>
            <a:ext cx="1225296" cy="1432560"/>
          </a:xfrm>
          <a:prstGeom prst="rect">
            <a:avLst/>
          </a:prstGeom>
        </p:spPr>
      </p:pic>
      <p:sp>
        <p:nvSpPr>
          <p:cNvPr id="1028" name="AutoShape 4" descr="Αποτέλεσμα εικόνας για cartoon pavement lond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0" name="AutoShape 6" descr="Αποτέλεσμα εικόνας για cartoon pavement lond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2" name="AutoShape 8" descr="Αποτέλεσμα εικόνας για cartoon pavement lond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11 - Επεξήγηση με στρογγυλεμένο παραλληλόγραμμο"/>
          <p:cNvSpPr/>
          <p:nvPr/>
        </p:nvSpPr>
        <p:spPr>
          <a:xfrm>
            <a:off x="7164288" y="1916832"/>
            <a:ext cx="1728192" cy="1152128"/>
          </a:xfrm>
          <a:prstGeom prst="wedgeRoundRectCallout">
            <a:avLst>
              <a:gd name="adj1" fmla="val -30190"/>
              <a:gd name="adj2" fmla="val 7920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split!</a:t>
            </a:r>
          </a:p>
        </p:txBody>
      </p:sp>
      <p:sp>
        <p:nvSpPr>
          <p:cNvPr id="13" name="12 - Επεξήγηση με στρογγυλεμένο παραλληλόγραμμο"/>
          <p:cNvSpPr/>
          <p:nvPr/>
        </p:nvSpPr>
        <p:spPr>
          <a:xfrm>
            <a:off x="539552" y="2060848"/>
            <a:ext cx="2376264" cy="1296144"/>
          </a:xfrm>
          <a:prstGeom prst="wedgeRoundRectCallout">
            <a:avLst>
              <a:gd name="adj1" fmla="val -30190"/>
              <a:gd name="adj2" fmla="val 7920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will put my bomb in the clock of big </a:t>
            </a:r>
            <a:r>
              <a:rPr lang="en-US" dirty="0" err="1" smtClean="0"/>
              <a:t>ben</a:t>
            </a:r>
            <a:r>
              <a:rPr lang="en-US" dirty="0" smtClean="0"/>
              <a:t>!</a:t>
            </a:r>
          </a:p>
        </p:txBody>
      </p:sp>
      <p:grpSp>
        <p:nvGrpSpPr>
          <p:cNvPr id="22" name="21 - Ομάδα"/>
          <p:cNvGrpSpPr/>
          <p:nvPr/>
        </p:nvGrpSpPr>
        <p:grpSpPr>
          <a:xfrm>
            <a:off x="5580112" y="1340768"/>
            <a:ext cx="1728192" cy="1152128"/>
            <a:chOff x="5580112" y="1340768"/>
            <a:chExt cx="1728192" cy="1152128"/>
          </a:xfrm>
        </p:grpSpPr>
        <p:sp>
          <p:nvSpPr>
            <p:cNvPr id="11" name="10 - Επεξήγηση με στρογγυλεμένο παραλληλόγραμμο"/>
            <p:cNvSpPr/>
            <p:nvPr/>
          </p:nvSpPr>
          <p:spPr>
            <a:xfrm>
              <a:off x="5580112" y="1340768"/>
              <a:ext cx="1728192" cy="1152128"/>
            </a:xfrm>
            <a:prstGeom prst="wedgeRoundRectCallout">
              <a:avLst>
                <a:gd name="adj1" fmla="val -2900"/>
                <a:gd name="adj2" fmla="val 110956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Επεξήγηση με στρογγυλεμένο παραλληλόγραμμο"/>
            <p:cNvSpPr/>
            <p:nvPr/>
          </p:nvSpPr>
          <p:spPr>
            <a:xfrm>
              <a:off x="5580112" y="1340768"/>
              <a:ext cx="1728192" cy="1152128"/>
            </a:xfrm>
            <a:prstGeom prst="wedgeRoundRectCallout">
              <a:avLst>
                <a:gd name="adj1" fmla="val -30190"/>
                <a:gd name="adj2" fmla="val 79209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 will catch you alien!</a:t>
              </a:r>
              <a:endParaRPr lang="el-GR" dirty="0"/>
            </a:p>
          </p:txBody>
        </p:sp>
      </p:grpSp>
      <p:sp>
        <p:nvSpPr>
          <p:cNvPr id="1034" name="AutoShape 10" descr="Αποτέλεσμα εικόνας για cartoon bo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6" name="AutoShape 12" descr="Αποτέλεσμα εικόνας για cartoon bo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8" name="AutoShape 14" descr="Σχετική εικόν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0" name="AutoShape 16" descr="Αποτέλεσμα εικόνας για cartoon bo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2" name="AutoShape 18" descr="Αποτέλεσμα εικόνας για cartoon bo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44" name="AutoShape 20" descr="Αποτέλεσμα εικόνας για cartoon bo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" name="24 - Επεξήγηση με στρογγυλεμένο παραλληλόγραμμο"/>
          <p:cNvSpPr/>
          <p:nvPr/>
        </p:nvSpPr>
        <p:spPr>
          <a:xfrm>
            <a:off x="5796136" y="2066134"/>
            <a:ext cx="1152128" cy="792088"/>
          </a:xfrm>
          <a:prstGeom prst="wedgeRoundRectCallout">
            <a:avLst>
              <a:gd name="adj1" fmla="val -37542"/>
              <a:gd name="adj2" fmla="val 8680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OK!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2.59259E-6 L -0.32066 -0.0393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11111E-6 -2.22222E-6 L -0.20555 -0.0504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8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5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16667E-6 7.40741E-7 L -0.10382 0.0229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1" y="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12968 1.11111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4" presetClass="exit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4" presetClass="exit" presetSubtype="1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4" presetClass="exit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431"/>
            <a:ext cx="9144000" cy="6716082"/>
          </a:xfrm>
          <a:prstGeom prst="rect">
            <a:avLst/>
          </a:prstGeom>
          <a:noFill/>
        </p:spPr>
      </p:pic>
      <p:pic>
        <p:nvPicPr>
          <p:cNvPr id="3" name="Picture 32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325523" y="3935164"/>
            <a:ext cx="2269739" cy="2756112"/>
          </a:xfrm>
          <a:prstGeom prst="rect">
            <a:avLst/>
          </a:prstGeom>
          <a:noFill/>
        </p:spPr>
      </p:pic>
      <p:pic>
        <p:nvPicPr>
          <p:cNvPr id="4" name="Picture 4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 l="22718" t="-2939" r="22110" b="8869"/>
          <a:stretch>
            <a:fillRect/>
          </a:stretch>
        </p:blipFill>
        <p:spPr bwMode="auto">
          <a:xfrm>
            <a:off x="5195673" y="3693273"/>
            <a:ext cx="1541813" cy="2902236"/>
          </a:xfrm>
          <a:prstGeom prst="rect">
            <a:avLst/>
          </a:prstGeom>
          <a:noFill/>
        </p:spPr>
      </p:pic>
      <p:pic>
        <p:nvPicPr>
          <p:cNvPr id="6" name="Picture 4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r="60811" b="-2000"/>
          <a:stretch>
            <a:fillRect/>
          </a:stretch>
        </p:blipFill>
        <p:spPr bwMode="auto">
          <a:xfrm>
            <a:off x="2735332" y="3797371"/>
            <a:ext cx="1007625" cy="2447089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7" name="6 - Εικόνα" descr="stock-photo-alien-creature-cartoon-9465524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73073" y="5207881"/>
            <a:ext cx="1225296" cy="1432560"/>
          </a:xfrm>
          <a:prstGeom prst="rect">
            <a:avLst/>
          </a:prstGeom>
        </p:spPr>
      </p:pic>
      <p:sp>
        <p:nvSpPr>
          <p:cNvPr id="8" name="Επεξήγηση με στρογγυλεμένο παραλληλόγραμμο 7"/>
          <p:cNvSpPr/>
          <p:nvPr/>
        </p:nvSpPr>
        <p:spPr>
          <a:xfrm>
            <a:off x="3387589" y="2681589"/>
            <a:ext cx="2622383" cy="1439111"/>
          </a:xfrm>
          <a:prstGeom prst="wedgeRoundRectCallout">
            <a:avLst>
              <a:gd name="adj1" fmla="val -43847"/>
              <a:gd name="adj2" fmla="val 12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YES! YES! YES!</a:t>
            </a:r>
            <a:endParaRPr lang="el-GR" dirty="0"/>
          </a:p>
        </p:txBody>
      </p:sp>
      <p:grpSp>
        <p:nvGrpSpPr>
          <p:cNvPr id="12" name="Ομάδα 11"/>
          <p:cNvGrpSpPr/>
          <p:nvPr/>
        </p:nvGrpSpPr>
        <p:grpSpPr>
          <a:xfrm>
            <a:off x="1995342" y="1408861"/>
            <a:ext cx="2639519" cy="1442085"/>
            <a:chOff x="1115616" y="1143652"/>
            <a:chExt cx="2639519" cy="1442085"/>
          </a:xfrm>
        </p:grpSpPr>
        <p:sp>
          <p:nvSpPr>
            <p:cNvPr id="9" name="Επεξήγηση με στρογγυλεμένο παραλληλόγραμμο 8"/>
            <p:cNvSpPr/>
            <p:nvPr/>
          </p:nvSpPr>
          <p:spPr>
            <a:xfrm>
              <a:off x="1132752" y="1143652"/>
              <a:ext cx="2622383" cy="1439111"/>
            </a:xfrm>
            <a:prstGeom prst="wedgeRoundRectCallout">
              <a:avLst>
                <a:gd name="adj1" fmla="val -2004"/>
                <a:gd name="adj2" fmla="val 115873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YES! YES! YES!</a:t>
              </a:r>
              <a:endParaRPr lang="el-GR" dirty="0"/>
            </a:p>
          </p:txBody>
        </p:sp>
        <p:sp>
          <p:nvSpPr>
            <p:cNvPr id="10" name="Επεξήγηση με στρογγυλεμένο παραλληλόγραμμο 9"/>
            <p:cNvSpPr/>
            <p:nvPr/>
          </p:nvSpPr>
          <p:spPr>
            <a:xfrm>
              <a:off x="1115616" y="1143653"/>
              <a:ext cx="2622383" cy="1439111"/>
            </a:xfrm>
            <a:prstGeom prst="wedgeRoundRectCallout">
              <a:avLst>
                <a:gd name="adj1" fmla="val 49951"/>
                <a:gd name="adj2" fmla="val 113332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YES! YES! YES!</a:t>
              </a:r>
              <a:endParaRPr lang="el-GR" dirty="0"/>
            </a:p>
          </p:txBody>
        </p:sp>
        <p:sp>
          <p:nvSpPr>
            <p:cNvPr id="11" name="Επεξήγηση με στρογγυλεμένο παραλληλόγραμμο 10"/>
            <p:cNvSpPr/>
            <p:nvPr/>
          </p:nvSpPr>
          <p:spPr>
            <a:xfrm>
              <a:off x="1115616" y="1146626"/>
              <a:ext cx="2622383" cy="1439111"/>
            </a:xfrm>
            <a:prstGeom prst="wedgeRoundRectCallout">
              <a:avLst>
                <a:gd name="adj1" fmla="val -43847"/>
                <a:gd name="adj2" fmla="val 129852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Now we have you</a:t>
              </a:r>
              <a:endParaRPr lang="el-GR" dirty="0"/>
            </a:p>
          </p:txBody>
        </p:sp>
      </p:grpSp>
      <p:sp>
        <p:nvSpPr>
          <p:cNvPr id="13" name="Επεξήγηση με στρογγυλεμένο παραλληλόγραμμο 12"/>
          <p:cNvSpPr/>
          <p:nvPr/>
        </p:nvSpPr>
        <p:spPr>
          <a:xfrm>
            <a:off x="3430061" y="2205192"/>
            <a:ext cx="2622383" cy="1439111"/>
          </a:xfrm>
          <a:prstGeom prst="wedgeRoundRectCallout">
            <a:avLst>
              <a:gd name="adj1" fmla="val -43847"/>
              <a:gd name="adj2" fmla="val 12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 , </a:t>
            </a:r>
            <a:r>
              <a:rPr lang="en-US" dirty="0" err="1" smtClean="0"/>
              <a:t>noooooo</a:t>
            </a:r>
            <a:endParaRPr lang="el-GR" dirty="0"/>
          </a:p>
        </p:txBody>
      </p:sp>
      <p:sp>
        <p:nvSpPr>
          <p:cNvPr id="14" name="Επεξήγηση με στρογγυλεμένο παραλληλόγραμμο 13"/>
          <p:cNvSpPr/>
          <p:nvPr/>
        </p:nvSpPr>
        <p:spPr>
          <a:xfrm>
            <a:off x="3635023" y="2466271"/>
            <a:ext cx="2622383" cy="1439111"/>
          </a:xfrm>
          <a:prstGeom prst="wedgeRoundRectCallout">
            <a:avLst>
              <a:gd name="adj1" fmla="val -43847"/>
              <a:gd name="adj2" fmla="val 12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name is SAUSAGE!</a:t>
            </a:r>
            <a:endParaRPr lang="el-GR" dirty="0"/>
          </a:p>
        </p:txBody>
      </p:sp>
      <p:sp>
        <p:nvSpPr>
          <p:cNvPr id="15" name="Επεξήγηση με στρογγυλεμένο παραλληλόγραμμο 14"/>
          <p:cNvSpPr/>
          <p:nvPr/>
        </p:nvSpPr>
        <p:spPr>
          <a:xfrm>
            <a:off x="6654664" y="1196752"/>
            <a:ext cx="2622383" cy="1439111"/>
          </a:xfrm>
          <a:prstGeom prst="wedgeRoundRectCallout">
            <a:avLst>
              <a:gd name="adj1" fmla="val -43847"/>
              <a:gd name="adj2" fmla="val 12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will call the police and the NASA to jail you red vicious alien.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Click="0" advTm="1000">
        <p15:prstTrans prst="crush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xit" presetSubtype="1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4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14" presetClass="exit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4" presetClass="exit" presetSubtype="1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Αποτέλεσμα εικόνας για police station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57" y="476672"/>
            <a:ext cx="905152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Αποτέλεσμα εικόνας για policeman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65104"/>
            <a:ext cx="2616225" cy="26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 descr="Σχετική εικόν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275404" y="4295161"/>
            <a:ext cx="2269739" cy="2756112"/>
          </a:xfrm>
          <a:prstGeom prst="rect">
            <a:avLst/>
          </a:prstGeom>
          <a:noFill/>
        </p:spPr>
      </p:pic>
      <p:pic>
        <p:nvPicPr>
          <p:cNvPr id="7" name="Picture 4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r="60811" b="-2000"/>
          <a:stretch>
            <a:fillRect/>
          </a:stretch>
        </p:blipFill>
        <p:spPr bwMode="auto">
          <a:xfrm>
            <a:off x="2946371" y="4100774"/>
            <a:ext cx="1237695" cy="3005830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8" name="Picture 4" descr="Σχετική εικόνα"/>
          <p:cNvPicPr>
            <a:picLocks noChangeAspect="1" noChangeArrowheads="1"/>
          </p:cNvPicPr>
          <p:nvPr/>
        </p:nvPicPr>
        <p:blipFill>
          <a:blip r:embed="rId6" cstate="print"/>
          <a:srcRect l="22718" t="-2939" r="22110" b="8869"/>
          <a:stretch>
            <a:fillRect/>
          </a:stretch>
        </p:blipFill>
        <p:spPr bwMode="auto">
          <a:xfrm>
            <a:off x="4020783" y="4017429"/>
            <a:ext cx="1541813" cy="2902236"/>
          </a:xfrm>
          <a:prstGeom prst="rect">
            <a:avLst/>
          </a:prstGeom>
          <a:noFill/>
        </p:spPr>
      </p:pic>
      <p:sp>
        <p:nvSpPr>
          <p:cNvPr id="9" name="Επεξήγηση με στρογγυλεμένο παραλληλόγραμμο 8"/>
          <p:cNvSpPr/>
          <p:nvPr/>
        </p:nvSpPr>
        <p:spPr>
          <a:xfrm>
            <a:off x="6008136" y="1761862"/>
            <a:ext cx="2622383" cy="1439111"/>
          </a:xfrm>
          <a:prstGeom prst="wedgeRoundRectCallout">
            <a:avLst>
              <a:gd name="adj1" fmla="val -43847"/>
              <a:gd name="adj2" fmla="val 12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have saved London so we must give you the best award.</a:t>
            </a:r>
            <a:endParaRPr lang="el-GR" dirty="0"/>
          </a:p>
        </p:txBody>
      </p:sp>
      <p:sp>
        <p:nvSpPr>
          <p:cNvPr id="10" name="Επεξήγηση με στρογγυλεμένο παραλληλόγραμμο 9"/>
          <p:cNvSpPr/>
          <p:nvPr/>
        </p:nvSpPr>
        <p:spPr>
          <a:xfrm>
            <a:off x="6233069" y="1750314"/>
            <a:ext cx="2622383" cy="1439111"/>
          </a:xfrm>
          <a:prstGeom prst="wedgeRoundRectCallout">
            <a:avLst>
              <a:gd name="adj1" fmla="val -43847"/>
              <a:gd name="adj2" fmla="val 1298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will stay at the best hotel in the city.</a:t>
            </a:r>
          </a:p>
          <a:p>
            <a:pPr algn="ctr"/>
            <a:r>
              <a:rPr lang="en-US" dirty="0" smtClean="0"/>
              <a:t>‘’THE PARADICE CITY HOTEL’’ </a:t>
            </a:r>
            <a:endParaRPr lang="el-GR" dirty="0"/>
          </a:p>
        </p:txBody>
      </p:sp>
      <p:grpSp>
        <p:nvGrpSpPr>
          <p:cNvPr id="11" name="Ομάδα 10"/>
          <p:cNvGrpSpPr/>
          <p:nvPr/>
        </p:nvGrpSpPr>
        <p:grpSpPr>
          <a:xfrm>
            <a:off x="2245458" y="1334387"/>
            <a:ext cx="2639519" cy="1442085"/>
            <a:chOff x="1115616" y="1143652"/>
            <a:chExt cx="2639519" cy="1442085"/>
          </a:xfrm>
        </p:grpSpPr>
        <p:sp>
          <p:nvSpPr>
            <p:cNvPr id="12" name="Επεξήγηση με στρογγυλεμένο παραλληλόγραμμο 11"/>
            <p:cNvSpPr/>
            <p:nvPr/>
          </p:nvSpPr>
          <p:spPr>
            <a:xfrm>
              <a:off x="1132752" y="1143652"/>
              <a:ext cx="2622383" cy="1439111"/>
            </a:xfrm>
            <a:prstGeom prst="wedgeRoundRectCallout">
              <a:avLst>
                <a:gd name="adj1" fmla="val -2004"/>
                <a:gd name="adj2" fmla="val 115873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YES! YES! YES!</a:t>
              </a:r>
              <a:endParaRPr lang="el-GR" dirty="0"/>
            </a:p>
          </p:txBody>
        </p:sp>
        <p:sp>
          <p:nvSpPr>
            <p:cNvPr id="13" name="Επεξήγηση με στρογγυλεμένο παραλληλόγραμμο 12"/>
            <p:cNvSpPr/>
            <p:nvPr/>
          </p:nvSpPr>
          <p:spPr>
            <a:xfrm>
              <a:off x="1115616" y="1143653"/>
              <a:ext cx="2622383" cy="1439111"/>
            </a:xfrm>
            <a:prstGeom prst="wedgeRoundRectCallout">
              <a:avLst>
                <a:gd name="adj1" fmla="val 49951"/>
                <a:gd name="adj2" fmla="val 113332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YES! YES! YES!</a:t>
              </a:r>
              <a:endParaRPr lang="el-GR" dirty="0"/>
            </a:p>
          </p:txBody>
        </p:sp>
        <p:sp>
          <p:nvSpPr>
            <p:cNvPr id="14" name="Επεξήγηση με στρογγυλεμένο παραλληλόγραμμο 13"/>
            <p:cNvSpPr/>
            <p:nvPr/>
          </p:nvSpPr>
          <p:spPr>
            <a:xfrm>
              <a:off x="1115616" y="1146626"/>
              <a:ext cx="2622383" cy="1439111"/>
            </a:xfrm>
            <a:prstGeom prst="wedgeRoundRectCallout">
              <a:avLst>
                <a:gd name="adj1" fmla="val -43847"/>
                <a:gd name="adj2" fmla="val 129852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YOUPI !! </a:t>
              </a:r>
              <a:r>
                <a:rPr lang="en-US" dirty="0" err="1" smtClean="0"/>
                <a:t>YOUPI</a:t>
              </a:r>
              <a:r>
                <a:rPr lang="en-US" dirty="0" smtClean="0"/>
                <a:t> !!</a:t>
              </a:r>
              <a:endParaRPr lang="el-GR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xit" presetSubtype="1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xit" presetSubtype="1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4" presetClass="exit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330</Words>
  <Application>Microsoft Office PowerPoint</Application>
  <PresentationFormat>Προβολή στην οθόνη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THANK YOU FOR WATCHING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Unknown User</dc:creator>
  <cp:lastModifiedBy>Unknown User</cp:lastModifiedBy>
  <cp:revision>32</cp:revision>
  <dcterms:created xsi:type="dcterms:W3CDTF">2018-01-25T10:54:25Z</dcterms:created>
  <dcterms:modified xsi:type="dcterms:W3CDTF">2018-02-16T08:16:37Z</dcterms:modified>
</cp:coreProperties>
</file>