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ED980-715D-469F-9D00-D5A4607F5097}" type="datetimeFigureOut">
              <a:rPr lang="el-GR" smtClean="0"/>
              <a:t>9/2/2018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163C0-7E78-43D5-B896-53E85671D826}"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FE163C0-7E78-43D5-B896-53E85671D826}" type="slidenum">
              <a:rPr lang="el-GR" smtClean="0"/>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C0B41D9-1D82-47AE-941F-363117EDE9C2}" type="datetimeFigureOut">
              <a:rPr lang="el-GR" smtClean="0"/>
              <a:pPr/>
              <a:t>9/2/2018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7A4A872-9879-47BB-8D1F-47CB08BAFBAA}"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B41D9-1D82-47AE-941F-363117EDE9C2}" type="datetimeFigureOut">
              <a:rPr lang="el-GR" smtClean="0"/>
              <a:pPr/>
              <a:t>9/2/2018</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4A872-9879-47BB-8D1F-47CB08BAFBAA}"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file:///C:\Users\win%207\Downloads\&#924;&#959;&#965;&#963;&#953;&#954;&#942;%20&#928;&#949;&#961;&#953;&#960;&#941;&#964;&#949;&#953;&#945;%20&#954;&#945;&#953;%20&#931;&#945;&#963;&#960;&#941;&#957;&#962;.mp3" TargetMode="Externa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audio" Target="file:///C:\Users\win%207\Downloads\&#924;&#959;&#965;&#963;&#953;&#954;&#942;%20&#928;&#949;&#961;&#953;&#960;&#941;&#964;&#949;&#953;&#945;%20&#954;&#945;&#953;%20&#931;&#945;&#963;&#960;&#941;&#957;&#962;.mp3"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3 - TextBox"/>
          <p:cNvSpPr txBox="1"/>
          <p:nvPr/>
        </p:nvSpPr>
        <p:spPr>
          <a:xfrm>
            <a:off x="2928926" y="500042"/>
            <a:ext cx="3643338" cy="738664"/>
          </a:xfrm>
          <a:prstGeom prst="rect">
            <a:avLst/>
          </a:prstGeom>
          <a:noFill/>
        </p:spPr>
        <p:txBody>
          <a:bodyPr wrap="square" rtlCol="0">
            <a:spAutoFit/>
          </a:bodyPr>
          <a:lstStyle/>
          <a:p>
            <a:pPr algn="ctr"/>
            <a:r>
              <a:rPr lang="en-US" sz="2400" b="1" dirty="0" smtClean="0"/>
              <a:t>THE ROBBER OF JEWERLY</a:t>
            </a:r>
          </a:p>
          <a:p>
            <a:endParaRPr lang="el-GR" dirty="0"/>
          </a:p>
        </p:txBody>
      </p:sp>
      <p:sp>
        <p:nvSpPr>
          <p:cNvPr id="5" name="4 - TextBox"/>
          <p:cNvSpPr txBox="1"/>
          <p:nvPr/>
        </p:nvSpPr>
        <p:spPr>
          <a:xfrm>
            <a:off x="2000232" y="1928802"/>
            <a:ext cx="5715040" cy="1569660"/>
          </a:xfrm>
          <a:prstGeom prst="rect">
            <a:avLst/>
          </a:prstGeom>
          <a:noFill/>
        </p:spPr>
        <p:txBody>
          <a:bodyPr wrap="square" rtlCol="0">
            <a:spAutoFit/>
          </a:bodyPr>
          <a:lstStyle/>
          <a:p>
            <a:pPr algn="ctr"/>
            <a:r>
              <a:rPr lang="en-US" sz="9600" b="1" dirty="0" smtClean="0"/>
              <a:t>L.E.S.A</a:t>
            </a:r>
            <a:endParaRPr lang="el-GR"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1 - TextBox"/>
          <p:cNvSpPr txBox="1"/>
          <p:nvPr/>
        </p:nvSpPr>
        <p:spPr>
          <a:xfrm>
            <a:off x="0" y="0"/>
            <a:ext cx="4643438" cy="6463308"/>
          </a:xfrm>
          <a:prstGeom prst="rect">
            <a:avLst/>
          </a:prstGeom>
          <a:noFill/>
        </p:spPr>
        <p:txBody>
          <a:bodyPr wrap="square" rtlCol="0">
            <a:spAutoFit/>
          </a:bodyPr>
          <a:lstStyle/>
          <a:p>
            <a:r>
              <a:rPr lang="en-US" b="1" i="1" dirty="0" smtClean="0"/>
              <a:t>Maria and Melina are best friends .They get into adventures .One summer night in Pecan starts for the girls a new adventures .In the morning Mrs. Ro-Bi saw the lock was broken and the jewelry was missing .</a:t>
            </a:r>
          </a:p>
          <a:p>
            <a:r>
              <a:rPr lang="en-US" b="1" i="1" dirty="0" smtClean="0"/>
              <a:t>-Let’s go to the jeweler to solve the mystery?</a:t>
            </a:r>
          </a:p>
          <a:p>
            <a:r>
              <a:rPr lang="en-US" b="1" i="1" dirty="0" smtClean="0"/>
              <a:t>-You are right. Come on . </a:t>
            </a:r>
          </a:p>
          <a:p>
            <a:r>
              <a:rPr lang="en-US" b="1" i="1" dirty="0" smtClean="0"/>
              <a:t>-Help! Someone stole my jewerly. </a:t>
            </a:r>
          </a:p>
          <a:p>
            <a:r>
              <a:rPr lang="en-US" b="1" i="1" dirty="0" smtClean="0"/>
              <a:t>-We  will help you .</a:t>
            </a:r>
          </a:p>
          <a:p>
            <a:r>
              <a:rPr lang="en-US" b="1" i="1" dirty="0" smtClean="0"/>
              <a:t>-Yes!</a:t>
            </a:r>
          </a:p>
          <a:p>
            <a:r>
              <a:rPr lang="en-US" b="1" i="1" dirty="0" smtClean="0"/>
              <a:t>-Thank you so much!</a:t>
            </a:r>
          </a:p>
          <a:p>
            <a:r>
              <a:rPr lang="en-US" b="1" i="1" dirty="0" smtClean="0"/>
              <a:t>-Let’s go home to get our equipment.</a:t>
            </a:r>
          </a:p>
          <a:p>
            <a:r>
              <a:rPr lang="en-US" b="1" i="1" dirty="0" smtClean="0"/>
              <a:t>-Come a long to find the cloes.</a:t>
            </a:r>
          </a:p>
          <a:p>
            <a:r>
              <a:rPr lang="en-US" b="1" i="1" dirty="0" smtClean="0"/>
              <a:t>-Oh! Look. A stain of jam on the counter.</a:t>
            </a:r>
          </a:p>
          <a:p>
            <a:r>
              <a:rPr lang="en-US" b="1" i="1" dirty="0" smtClean="0"/>
              <a:t>-Yes, there and here all this traces follow us to the robber.</a:t>
            </a:r>
          </a:p>
          <a:p>
            <a:r>
              <a:rPr lang="en-US" b="1" i="1" dirty="0" smtClean="0"/>
              <a:t>-Let’s see the fingerprints from the lock and then switch to the new program , I downloaded to my computer. This program show to us who touch the lock.</a:t>
            </a:r>
          </a:p>
          <a:p>
            <a:r>
              <a:rPr lang="en-US" b="1" i="1" dirty="0" smtClean="0"/>
              <a:t>-When we catch the robber.</a:t>
            </a:r>
          </a:p>
          <a:p>
            <a:r>
              <a:rPr lang="en-US" b="1" i="1" dirty="0" smtClean="0"/>
              <a:t>-Yes!</a:t>
            </a:r>
          </a:p>
          <a:p>
            <a:endParaRPr lang="en-US" dirty="0" smtClean="0"/>
          </a:p>
        </p:txBody>
      </p:sp>
      <p:sp>
        <p:nvSpPr>
          <p:cNvPr id="14338" name="AutoShape 2" descr="Αποτέλεσμα εικόνας για ΕΙΚΟΝΕΣ ΠΕΚΙΝΟ"/>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4340" name="AutoShape 4" descr="Αποτέλεσμα εικόνας για ΕΙΚΟΝΕΣ ΠΕΚΙΝΟ"/>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4342" name="AutoShape 6" descr="Αποτέλεσμα εικόνας για ΕΙΚΟΝΕΣ ΠΕΚΙΝΟ"/>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4344" name="AutoShape 8" descr="Αποτέλεσμα εικόνας για κινεζικα φαναρακια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4345" name="Picture 9" descr="C:\Documents and Settings\user100\Τα έγγραφά μου\Οι εικόνες μου\διακοσμητικά-κινεζικά-φανάρια-41220120.jpg"/>
          <p:cNvPicPr>
            <a:picLocks noChangeAspect="1" noChangeArrowheads="1"/>
          </p:cNvPicPr>
          <p:nvPr/>
        </p:nvPicPr>
        <p:blipFill>
          <a:blip r:embed="rId4" cstate="print"/>
          <a:srcRect/>
          <a:stretch>
            <a:fillRect/>
          </a:stretch>
        </p:blipFill>
        <p:spPr bwMode="auto">
          <a:xfrm>
            <a:off x="5286380" y="357166"/>
            <a:ext cx="3500430" cy="2500306"/>
          </a:xfrm>
          <a:prstGeom prst="rect">
            <a:avLst/>
          </a:prstGeom>
          <a:noFill/>
        </p:spPr>
      </p:pic>
      <p:sp>
        <p:nvSpPr>
          <p:cNvPr id="2050" name="AutoShape 2" descr="Αποτέλεσμα εικόνας για πεκινο"/>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2" name="AutoShape 4" descr="Σχετική εικόν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54" name="Picture 6" descr="Σχετική εικόνα"/>
          <p:cNvPicPr>
            <a:picLocks noChangeAspect="1" noChangeArrowheads="1"/>
          </p:cNvPicPr>
          <p:nvPr/>
        </p:nvPicPr>
        <p:blipFill>
          <a:blip r:embed="rId5" cstate="print"/>
          <a:srcRect/>
          <a:stretch>
            <a:fillRect/>
          </a:stretch>
        </p:blipFill>
        <p:spPr bwMode="auto">
          <a:xfrm>
            <a:off x="5143504" y="3214686"/>
            <a:ext cx="4000496" cy="3196851"/>
          </a:xfrm>
          <a:prstGeom prst="rect">
            <a:avLst/>
          </a:prstGeom>
          <a:noFill/>
        </p:spPr>
      </p:pic>
      <p:pic>
        <p:nvPicPr>
          <p:cNvPr id="14" name="Μουσική Περιπέτεια και Σασπένς.mp3">
            <a:hlinkClick r:id="" action="ppaction://media"/>
          </p:cNvPr>
          <p:cNvPicPr>
            <a:picLocks noRot="1" noChangeAspect="1"/>
          </p:cNvPicPr>
          <p:nvPr>
            <a:audioFile r:link="rId1"/>
          </p:nvPr>
        </p:nvPicPr>
        <p:blipFill>
          <a:blip r:embed="rId6" cstate="print"/>
          <a:stretch>
            <a:fillRect/>
          </a:stretch>
        </p:blipFill>
        <p:spPr>
          <a:xfrm>
            <a:off x="8643966" y="6624638"/>
            <a:ext cx="233362" cy="2333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14345"/>
                                        </p:tgtEl>
                                        <p:attrNameLst>
                                          <p:attrName>style.visibility</p:attrName>
                                        </p:attrNameLst>
                                      </p:cBhvr>
                                      <p:to>
                                        <p:strVal val="visible"/>
                                      </p:to>
                                    </p:set>
                                    <p:anim calcmode="lin" valueType="num">
                                      <p:cBhvr>
                                        <p:cTn id="7" dur="500" fill="hold"/>
                                        <p:tgtEl>
                                          <p:spTgt spid="14345"/>
                                        </p:tgtEl>
                                        <p:attrNameLst>
                                          <p:attrName>ppt_w</p:attrName>
                                        </p:attrNameLst>
                                      </p:cBhvr>
                                      <p:tavLst>
                                        <p:tav tm="0">
                                          <p:val>
                                            <p:strVal val="#ppt_w*2.5"/>
                                          </p:val>
                                        </p:tav>
                                        <p:tav tm="100000">
                                          <p:val>
                                            <p:strVal val="#ppt_w"/>
                                          </p:val>
                                        </p:tav>
                                      </p:tavLst>
                                    </p:anim>
                                    <p:anim calcmode="lin" valueType="num">
                                      <p:cBhvr>
                                        <p:cTn id="8" dur="500" fill="hold"/>
                                        <p:tgtEl>
                                          <p:spTgt spid="14345"/>
                                        </p:tgtEl>
                                        <p:attrNameLst>
                                          <p:attrName>ppt_h</p:attrName>
                                        </p:attrNameLst>
                                      </p:cBhvr>
                                      <p:tavLst>
                                        <p:tav tm="0">
                                          <p:val>
                                            <p:strVal val="#ppt_h*0.01"/>
                                          </p:val>
                                        </p:tav>
                                        <p:tav tm="100000">
                                          <p:val>
                                            <p:strVal val="#ppt_h"/>
                                          </p:val>
                                        </p:tav>
                                      </p:tavLst>
                                    </p:anim>
                                    <p:anim calcmode="lin" valueType="num">
                                      <p:cBhvr>
                                        <p:cTn id="9" dur="500" fill="hold"/>
                                        <p:tgtEl>
                                          <p:spTgt spid="14345"/>
                                        </p:tgtEl>
                                        <p:attrNameLst>
                                          <p:attrName>ppt_x</p:attrName>
                                        </p:attrNameLst>
                                      </p:cBhvr>
                                      <p:tavLst>
                                        <p:tav tm="0">
                                          <p:val>
                                            <p:strVal val="#ppt_x"/>
                                          </p:val>
                                        </p:tav>
                                        <p:tav tm="100000">
                                          <p:val>
                                            <p:strVal val="#ppt_x"/>
                                          </p:val>
                                        </p:tav>
                                      </p:tavLst>
                                    </p:anim>
                                    <p:anim calcmode="lin" valueType="num">
                                      <p:cBhvr>
                                        <p:cTn id="10" dur="500" fill="hold"/>
                                        <p:tgtEl>
                                          <p:spTgt spid="14345"/>
                                        </p:tgtEl>
                                        <p:attrNameLst>
                                          <p:attrName>ppt_y</p:attrName>
                                        </p:attrNameLst>
                                      </p:cBhvr>
                                      <p:tavLst>
                                        <p:tav tm="0">
                                          <p:val>
                                            <p:strVal val="#ppt_h+1"/>
                                          </p:val>
                                        </p:tav>
                                        <p:tav tm="100000">
                                          <p:val>
                                            <p:strVal val="#ppt_y"/>
                                          </p:val>
                                        </p:tav>
                                      </p:tavLst>
                                    </p:anim>
                                    <p:animEffect transition="in" filter="fade">
                                      <p:cBhvr>
                                        <p:cTn id="11" dur="500"/>
                                        <p:tgtEl>
                                          <p:spTgt spid="14345"/>
                                        </p:tgtEl>
                                      </p:cBhvr>
                                    </p:animEffect>
                                  </p:childTnLst>
                                </p:cTn>
                              </p:par>
                            </p:childTnLst>
                          </p:cTn>
                        </p:par>
                      </p:childTnLst>
                    </p:cTn>
                  </p:par>
                  <p:par>
                    <p:cTn id="12" fill="hold">
                      <p:stCondLst>
                        <p:cond delay="indefinite"/>
                      </p:stCondLst>
                      <p:childTnLst>
                        <p:par>
                          <p:cTn id="13" fill="hold">
                            <p:stCondLst>
                              <p:cond delay="0"/>
                            </p:stCondLst>
                            <p:childTnLst>
                              <p:par>
                                <p:cTn id="14" presetID="48" presetClass="entr" presetSubtype="0" accel="50000" fill="hold" nodeType="clickEffect">
                                  <p:stCondLst>
                                    <p:cond delay="0"/>
                                  </p:stCondLst>
                                  <p:childTnLst>
                                    <p:set>
                                      <p:cBhvr>
                                        <p:cTn id="15" dur="1" fill="hold">
                                          <p:stCondLst>
                                            <p:cond delay="0"/>
                                          </p:stCondLst>
                                        </p:cTn>
                                        <p:tgtEl>
                                          <p:spTgt spid="2054"/>
                                        </p:tgtEl>
                                        <p:attrNameLst>
                                          <p:attrName>style.visibility</p:attrName>
                                        </p:attrNameLst>
                                      </p:cBhvr>
                                      <p:to>
                                        <p:strVal val="visible"/>
                                      </p:to>
                                    </p:set>
                                    <p:anim calcmode="lin" valueType="num">
                                      <p:cBhvr>
                                        <p:cTn id="16" dur="1000" fill="hold"/>
                                        <p:tgtEl>
                                          <p:spTgt spid="205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7" dur="1000" fill="hold"/>
                                        <p:tgtEl>
                                          <p:spTgt spid="2054"/>
                                        </p:tgtEl>
                                        <p:attrNameLst>
                                          <p:attrName>ppt_x</p:attrName>
                                        </p:attrNameLst>
                                      </p:cBhvr>
                                      <p:tavLst>
                                        <p:tav tm="0">
                                          <p:val>
                                            <p:fltVal val="-1"/>
                                          </p:val>
                                        </p:tav>
                                        <p:tav tm="50000">
                                          <p:val>
                                            <p:fltVal val="0.95"/>
                                          </p:val>
                                        </p:tav>
                                        <p:tav tm="100000">
                                          <p:val>
                                            <p:strVal val="#ppt_x"/>
                                          </p:val>
                                        </p:tav>
                                      </p:tavLst>
                                    </p:anim>
                                    <p:anim calcmode="lin" valueType="num">
                                      <p:cBhvr>
                                        <p:cTn id="18" dur="1000" fill="hold"/>
                                        <p:tgtEl>
                                          <p:spTgt spid="2054"/>
                                        </p:tgtEl>
                                        <p:attrNameLst>
                                          <p:attrName>ppt_y</p:attrName>
                                        </p:attrNameLst>
                                      </p:cBhvr>
                                      <p:tavLst>
                                        <p:tav tm="0">
                                          <p:val>
                                            <p:strVal val="#ppt_y"/>
                                          </p:val>
                                        </p:tav>
                                        <p:tav tm="100000">
                                          <p:val>
                                            <p:strVal val="#ppt_y"/>
                                          </p:val>
                                        </p:tav>
                                      </p:tavLst>
                                    </p:anim>
                                    <p:animEffect transition="in" filter="fade">
                                      <p:cBhvr>
                                        <p:cTn id="19" dur="1000"/>
                                        <p:tgtEl>
                                          <p:spTgt spid="2054"/>
                                        </p:tgtEl>
                                      </p:cBhvr>
                                    </p:animEffect>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1000" fill="hold"/>
                                        <p:tgtEl>
                                          <p:spTgt spid="2"/>
                                        </p:tgtEl>
                                        <p:attrNameLst>
                                          <p:attrName>ppt_w</p:attrName>
                                        </p:attrNameLst>
                                      </p:cBhvr>
                                      <p:tavLst>
                                        <p:tav tm="0">
                                          <p:val>
                                            <p:fltVal val="0"/>
                                          </p:val>
                                        </p:tav>
                                        <p:tav tm="100000">
                                          <p:val>
                                            <p:strVal val="#ppt_w"/>
                                          </p:val>
                                        </p:tav>
                                      </p:tavLst>
                                    </p:anim>
                                    <p:anim calcmode="lin" valueType="num">
                                      <p:cBhvr>
                                        <p:cTn id="25" dur="1000" fill="hold"/>
                                        <p:tgtEl>
                                          <p:spTgt spid="2"/>
                                        </p:tgtEl>
                                        <p:attrNameLst>
                                          <p:attrName>ppt_h</p:attrName>
                                        </p:attrNameLst>
                                      </p:cBhvr>
                                      <p:tavLst>
                                        <p:tav tm="0">
                                          <p:val>
                                            <p:fltVal val="0"/>
                                          </p:val>
                                        </p:tav>
                                        <p:tav tm="100000">
                                          <p:val>
                                            <p:strVal val="#ppt_h"/>
                                          </p:val>
                                        </p:tav>
                                      </p:tavLst>
                                    </p:anim>
                                    <p:anim calcmode="lin" valueType="num">
                                      <p:cBhvr>
                                        <p:cTn id="26"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1000"/>
                            </p:stCondLst>
                            <p:childTnLst>
                              <p:par>
                                <p:cTn id="29" presetID="1" presetClass="mediacall" presetSubtype="0" fill="hold" nodeType="afterEffect">
                                  <p:stCondLst>
                                    <p:cond delay="0"/>
                                  </p:stCondLst>
                                  <p:childTnLst>
                                    <p:cmd type="call" cmd="playFrom(0.0)">
                                      <p:cBhvr>
                                        <p:cTn id="30" dur="1"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31" fill="hold" display="0">
                  <p:stCondLst>
                    <p:cond delay="indefinite"/>
                  </p:stCondLst>
                  <p:endCondLst>
                    <p:cond evt="onPrev" delay="0">
                      <p:tgtEl>
                        <p:sldTgt/>
                      </p:tgtEl>
                    </p:cond>
                    <p:cond evt="onStopAudio" delay="0">
                      <p:tgtEl>
                        <p:sldTgt/>
                      </p:tgtEl>
                    </p:cond>
                  </p:endCondLst>
                </p:cTn>
                <p:tgtEl>
                  <p:spTgt spid="14"/>
                </p:tgtEl>
              </p:cMediaNode>
            </p:audio>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1026" name="Picture 2" descr="Σχετική εικόνα"/>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4" name="3 - TextBox"/>
          <p:cNvSpPr txBox="1"/>
          <p:nvPr/>
        </p:nvSpPr>
        <p:spPr>
          <a:xfrm>
            <a:off x="0" y="0"/>
            <a:ext cx="9144000" cy="5355312"/>
          </a:xfrm>
          <a:prstGeom prst="rect">
            <a:avLst/>
          </a:prstGeom>
          <a:noFill/>
        </p:spPr>
        <p:txBody>
          <a:bodyPr wrap="square" rtlCol="0">
            <a:spAutoFit/>
          </a:bodyPr>
          <a:lstStyle/>
          <a:p>
            <a:r>
              <a:rPr lang="en-US" b="1" i="1" dirty="0" smtClean="0"/>
              <a:t>The girls after many hours they find 10 suspects. The 6 of them work in the neighborhood.</a:t>
            </a:r>
          </a:p>
          <a:p>
            <a:r>
              <a:rPr lang="en-US" b="1" i="1" dirty="0" smtClean="0"/>
              <a:t>The  2 of them playing music in the metro and the rest 2 drive the neighborhood bus.</a:t>
            </a:r>
          </a:p>
          <a:p>
            <a:r>
              <a:rPr lang="en-US" b="1" i="1" dirty="0" smtClean="0"/>
              <a:t>-Let’s ask the 6 people who work in the neighborhood.</a:t>
            </a:r>
          </a:p>
          <a:p>
            <a:r>
              <a:rPr lang="en-US" b="1" i="1" dirty="0" smtClean="0"/>
              <a:t>-Yes and after that we will see the rest 4.</a:t>
            </a:r>
          </a:p>
          <a:p>
            <a:r>
              <a:rPr lang="en-US" b="1" i="1" dirty="0" smtClean="0"/>
              <a:t>The girls ask the 6 employees ,but nobody didn’t have an idea and nobody have reason to stole the jewelry.</a:t>
            </a:r>
          </a:p>
          <a:p>
            <a:r>
              <a:rPr lang="en-US" b="1" i="1" dirty="0" smtClean="0"/>
              <a:t>-Maria , nobody know anything.</a:t>
            </a:r>
          </a:p>
          <a:p>
            <a:r>
              <a:rPr lang="en-US" b="1" i="1" dirty="0" smtClean="0"/>
              <a:t>-Yes , I know that . Let’s ask the people to  play music in the metro.</a:t>
            </a:r>
          </a:p>
          <a:p>
            <a:r>
              <a:rPr lang="en-US" b="1" i="1" dirty="0" smtClean="0"/>
              <a:t>-OK</a:t>
            </a:r>
          </a:p>
          <a:p>
            <a:r>
              <a:rPr lang="en-US" b="1" i="1" dirty="0" smtClean="0"/>
              <a:t>When the girls arrived to metro saw the musicers to catch bread with  jam. Then it was obvious who are the robbers. When the girls go closer to robbers. They say &lt;&lt;We don’t know anything. We only have breakfast.&gt;&gt;. The girls know that they never stole. Continues  the rest 2 they have a little suspicion for the musicers . The rest 2  talk to girls but they didn’t know anything.</a:t>
            </a:r>
          </a:p>
          <a:p>
            <a:r>
              <a:rPr lang="en-US" b="1" i="1" dirty="0" smtClean="0"/>
              <a:t>-May we can saw the people in the bus?</a:t>
            </a:r>
          </a:p>
          <a:p>
            <a:r>
              <a:rPr lang="en-US" b="1" i="1" dirty="0" smtClean="0"/>
              <a:t>-Yes, of course.</a:t>
            </a:r>
          </a:p>
          <a:p>
            <a:r>
              <a:rPr lang="en-US" b="1" i="1" dirty="0" smtClean="0"/>
              <a:t>Maria and Melina checked the bus. Then they saw a man eating bread with jam. Then without wasting  any time, the called the police so that they would check themselves. They cough the robber and the </a:t>
            </a:r>
            <a:r>
              <a:rPr lang="en-US" b="1" i="1" dirty="0" err="1" smtClean="0"/>
              <a:t>jewerlys</a:t>
            </a:r>
            <a:r>
              <a:rPr lang="en-US" b="1" i="1" dirty="0" smtClean="0"/>
              <a:t> come back to the Ro-Bi ‘s shop.</a:t>
            </a:r>
          </a:p>
        </p:txBody>
      </p:sp>
      <p:pic>
        <p:nvPicPr>
          <p:cNvPr id="7" name="Μουσική Περιπέτεια και Σασπένς.mp3">
            <a:hlinkClick r:id="" action="ppaction://media"/>
          </p:cNvPr>
          <p:cNvPicPr>
            <a:picLocks noRot="1" noChangeAspect="1"/>
          </p:cNvPicPr>
          <p:nvPr>
            <a:audioFile r:link="rId1"/>
          </p:nvPr>
        </p:nvPicPr>
        <p:blipFill>
          <a:blip r:embed="rId4" cstate="print"/>
          <a:stretch>
            <a:fillRect/>
          </a:stretch>
        </p:blipFill>
        <p:spPr>
          <a:xfrm>
            <a:off x="8429652" y="6215082"/>
            <a:ext cx="447676" cy="4476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par>
                          <p:cTn id="10" fill="hold">
                            <p:stCondLst>
                              <p:cond delay="1000"/>
                            </p:stCondLst>
                            <p:childTnLst>
                              <p:par>
                                <p:cTn id="11" presetID="1" presetClass="mediacall" presetSubtype="0" fill="hold" nodeType="afterEffect">
                                  <p:stCondLst>
                                    <p:cond delay="0"/>
                                  </p:stCondLst>
                                  <p:childTnLst>
                                    <p:cmd type="call" cmd="playFrom(0.0)">
                                      <p:cBhvr>
                                        <p:cTn id="12" dur="80254"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1 - TextBox"/>
          <p:cNvSpPr txBox="1"/>
          <p:nvPr/>
        </p:nvSpPr>
        <p:spPr>
          <a:xfrm rot="20498860">
            <a:off x="1338056" y="1222725"/>
            <a:ext cx="6858048" cy="2800767"/>
          </a:xfrm>
          <a:prstGeom prst="rect">
            <a:avLst/>
          </a:prstGeom>
          <a:noFill/>
          <a:ln>
            <a:solidFill>
              <a:schemeClr val="accent1"/>
            </a:solidFill>
          </a:ln>
        </p:spPr>
        <p:txBody>
          <a:bodyPr wrap="square" rtlCol="0">
            <a:spAutoFit/>
          </a:bodyPr>
          <a:lstStyle/>
          <a:p>
            <a:r>
              <a:rPr lang="en-US" sz="4400" b="1" i="1" dirty="0" smtClean="0"/>
              <a:t>LYDIA VAIOY </a:t>
            </a:r>
          </a:p>
          <a:p>
            <a:r>
              <a:rPr lang="en-US" sz="4400" b="1" i="1" dirty="0" smtClean="0"/>
              <a:t>STEFANIA IASONIDI</a:t>
            </a:r>
          </a:p>
          <a:p>
            <a:r>
              <a:rPr lang="en-US" sz="4400" b="1" i="1" dirty="0" smtClean="0"/>
              <a:t>ALEXANDRA KECHAGIA</a:t>
            </a:r>
          </a:p>
          <a:p>
            <a:r>
              <a:rPr lang="en-US" sz="4400" b="1" i="1" dirty="0" smtClean="0"/>
              <a:t>EYAGGELIA KAMPARAKI</a:t>
            </a:r>
            <a:endParaRPr lang="el-GR" sz="44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
                                        <p:tgtEl>
                                          <p:spTgt spid="2">
                                            <p:txEl>
                                              <p:pRg st="0" end="0"/>
                                            </p:txEl>
                                          </p:spTgt>
                                        </p:tgtEl>
                                      </p:cBhvr>
                                    </p:animEffect>
                                    <p:anim calcmode="lin" valueType="num">
                                      <p:cBhvr>
                                        <p:cTn id="8"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p:cTn id="22"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p:cTn id="30" dur="500" fill="hold"/>
                                        <p:tgtEl>
                                          <p:spTgt spid="2">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2">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2">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441</Words>
  <Application>Microsoft Office PowerPoint</Application>
  <PresentationFormat>Προβολή στην οθόνη (4:3)</PresentationFormat>
  <Paragraphs>33</Paragraphs>
  <Slides>4</Slides>
  <Notes>1</Notes>
  <HiddenSlides>0</HiddenSlides>
  <MMClips>2</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Διαφάνεια 1</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user100</dc:creator>
  <cp:lastModifiedBy>win 7</cp:lastModifiedBy>
  <cp:revision>14</cp:revision>
  <dcterms:created xsi:type="dcterms:W3CDTF">2018-01-26T09:47:53Z</dcterms:created>
  <dcterms:modified xsi:type="dcterms:W3CDTF">2018-02-09T14:44:24Z</dcterms:modified>
</cp:coreProperties>
</file>