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DB"/>
    <a:srgbClr val="FEEDD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59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ADE7E-317A-490F-A685-CC7EEEE096C5}" type="datetimeFigureOut">
              <a:rPr lang="el-GR" smtClean="0"/>
              <a:t>22/2/2018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4404-8D2B-4370-B3B4-D18E142DA5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21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59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71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64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61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41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0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94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32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404-8D2B-4370-B3B4-D18E142DA514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15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619E-B2B3-4648-87AA-A5C2D1401F35}" type="datetimeFigureOut">
              <a:rPr lang="el-GR" smtClean="0"/>
              <a:pPr/>
              <a:t>22/2/2018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AA2D-FF69-4F51-A8E6-ADBF5B18AE9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92D050"/>
                </a:solidFill>
              </a:rPr>
              <a:t>LOOK FOR US, LOOK FOR US, YOU DON’T FIND US</a:t>
            </a:r>
            <a:endParaRPr lang="el-GR" sz="5400" dirty="0">
              <a:solidFill>
                <a:srgbClr val="92D05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5 FINGERS</a:t>
            </a:r>
            <a:endParaRPr lang="el-G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87624" y="62068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upon a time in the beautiful city of Oxford  there lived 2 families. But they didn’t get well with each other. One sunny morning Jim and John were playing baseball. Suddenly, Jim threw the ball to Amie and Nick’s house.</a:t>
            </a:r>
            <a:endParaRPr lang="el-GR" sz="2400" dirty="0"/>
          </a:p>
        </p:txBody>
      </p:sp>
      <p:pic>
        <p:nvPicPr>
          <p:cNvPr id="8194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07990"/>
            <a:ext cx="4206736" cy="2889964"/>
          </a:xfrm>
          <a:prstGeom prst="rect">
            <a:avLst/>
          </a:prstGeom>
          <a:noFill/>
        </p:spPr>
      </p:pic>
      <p:pic>
        <p:nvPicPr>
          <p:cNvPr id="8196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3849789" cy="288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8754" y="117693"/>
            <a:ext cx="435123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John</a:t>
            </a:r>
            <a:r>
              <a:rPr lang="el-GR" sz="2400" dirty="0" smtClean="0"/>
              <a:t>:</a:t>
            </a:r>
            <a:r>
              <a:rPr lang="en-US" sz="2400" dirty="0"/>
              <a:t> </a:t>
            </a:r>
            <a:r>
              <a:rPr lang="en-US" sz="2400" dirty="0" smtClean="0"/>
              <a:t>Jim, go and take the ball from the other </a:t>
            </a:r>
            <a:r>
              <a:rPr lang="en-US" sz="2400" dirty="0"/>
              <a:t>house.</a:t>
            </a:r>
          </a:p>
          <a:p>
            <a:r>
              <a:rPr lang="en-US" sz="2400" i="1" dirty="0" smtClean="0"/>
              <a:t>Jim</a:t>
            </a:r>
            <a:r>
              <a:rPr lang="el-GR" sz="2400" dirty="0" smtClean="0"/>
              <a:t>:</a:t>
            </a:r>
            <a:r>
              <a:rPr lang="en-US" sz="2400" dirty="0" smtClean="0"/>
              <a:t> No, I don’t want to.</a:t>
            </a:r>
          </a:p>
          <a:p>
            <a:r>
              <a:rPr lang="en-US" sz="2400" dirty="0" smtClean="0"/>
              <a:t>John</a:t>
            </a:r>
            <a:r>
              <a:rPr lang="el-GR" sz="2400" dirty="0" smtClean="0"/>
              <a:t>:</a:t>
            </a:r>
            <a:r>
              <a:rPr lang="en-US" sz="2400" dirty="0" smtClean="0"/>
              <a:t> Ok then! Let’s go together.  </a:t>
            </a:r>
          </a:p>
          <a:p>
            <a:r>
              <a:rPr lang="en-US" sz="2400" dirty="0" smtClean="0"/>
              <a:t> After a few minutes. </a:t>
            </a:r>
          </a:p>
          <a:p>
            <a:r>
              <a:rPr lang="en-US" sz="2400" dirty="0" smtClean="0"/>
              <a:t>John knocked on the door.</a:t>
            </a:r>
          </a:p>
          <a:p>
            <a:r>
              <a:rPr lang="en-US" sz="2400" i="1" dirty="0" smtClean="0"/>
              <a:t>Amy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Hi ! What do you want?</a:t>
            </a:r>
          </a:p>
          <a:p>
            <a:r>
              <a:rPr lang="en-US" sz="2400" i="1" dirty="0" smtClean="0"/>
              <a:t>Jim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Sorry ! We want to take our ball!</a:t>
            </a:r>
          </a:p>
          <a:p>
            <a:r>
              <a:rPr lang="en-US" sz="2400" i="1" dirty="0" smtClean="0"/>
              <a:t>Nick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OK ! Let’s go to take it ,Jim!</a:t>
            </a:r>
          </a:p>
          <a:p>
            <a:r>
              <a:rPr lang="en-US" sz="2400" dirty="0" smtClean="0"/>
              <a:t>Few minutes later…</a:t>
            </a:r>
          </a:p>
          <a:p>
            <a:r>
              <a:rPr lang="en-US" sz="2400" i="1" dirty="0" smtClean="0"/>
              <a:t>Amy</a:t>
            </a:r>
            <a:r>
              <a:rPr lang="en-US" sz="2400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What are they doing all this time?</a:t>
            </a:r>
          </a:p>
          <a:p>
            <a:r>
              <a:rPr lang="en-US" sz="2400" i="1" dirty="0" smtClean="0"/>
              <a:t>John</a:t>
            </a:r>
            <a:r>
              <a:rPr lang="el-GR" sz="2400" dirty="0" smtClean="0"/>
              <a:t>:</a:t>
            </a:r>
            <a:r>
              <a:rPr lang="en-US" sz="2400" dirty="0" smtClean="0"/>
              <a:t> Let’s go upstairs and see.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170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536504" cy="3115067"/>
          </a:xfrm>
          <a:prstGeom prst="rect">
            <a:avLst/>
          </a:prstGeom>
          <a:noFill/>
        </p:spPr>
      </p:pic>
      <p:sp>
        <p:nvSpPr>
          <p:cNvPr id="7172" name="AutoShape 4" descr="Αποτέλεσμα εικόνας για μπαλα μπειζμπο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4" name="AutoShape 6" descr="Αποτέλεσμα εικόνας για μπαλα μπειζμπο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6" name="AutoShape 8" descr="Αποτέλεσμα εικόνας για μπαλα μπειζμπο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8" name="Picture 10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320480" cy="226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1520" y="188640"/>
            <a:ext cx="46085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a few minutes…</a:t>
            </a:r>
          </a:p>
          <a:p>
            <a:r>
              <a:rPr lang="en-US" sz="2400" i="1" dirty="0" smtClean="0"/>
              <a:t>Amy</a:t>
            </a:r>
            <a:r>
              <a:rPr lang="en-US" sz="2400" dirty="0" smtClean="0"/>
              <a:t>  : What’s happened ?</a:t>
            </a:r>
          </a:p>
          <a:p>
            <a:r>
              <a:rPr lang="en-US" sz="2400" i="1" dirty="0" smtClean="0"/>
              <a:t>Jim</a:t>
            </a:r>
            <a:r>
              <a:rPr lang="el-GR" sz="2400" dirty="0" smtClean="0"/>
              <a:t>:</a:t>
            </a:r>
            <a:r>
              <a:rPr lang="en-US" sz="2400" dirty="0" smtClean="0"/>
              <a:t>Where are we ? We are shrunk!</a:t>
            </a:r>
          </a:p>
          <a:p>
            <a:r>
              <a:rPr lang="en-US" sz="2400" i="1" dirty="0" smtClean="0"/>
              <a:t>Nick</a:t>
            </a:r>
            <a:r>
              <a:rPr lang="en-US" sz="2400" dirty="0" smtClean="0"/>
              <a:t> :Help! Help!</a:t>
            </a:r>
          </a:p>
          <a:p>
            <a:r>
              <a:rPr lang="en-US" sz="2400" dirty="0" smtClean="0"/>
              <a:t>Suddenly the kids saw an enormous machine.</a:t>
            </a:r>
            <a:endParaRPr lang="el-GR" sz="2400" dirty="0" smtClean="0"/>
          </a:p>
          <a:p>
            <a:r>
              <a:rPr lang="en-US" sz="2400" i="1" dirty="0" smtClean="0"/>
              <a:t>John</a:t>
            </a:r>
            <a:r>
              <a:rPr lang="en-US" sz="2400" dirty="0" smtClean="0"/>
              <a:t> : What’s  this noise ? </a:t>
            </a:r>
          </a:p>
          <a:p>
            <a:r>
              <a:rPr lang="en-US" sz="2400" i="1" dirty="0" smtClean="0"/>
              <a:t>Nick</a:t>
            </a:r>
            <a:r>
              <a:rPr lang="en-US" sz="2400" dirty="0" smtClean="0"/>
              <a:t> : That’s my dad . He is coming up the stairs .</a:t>
            </a:r>
          </a:p>
          <a:p>
            <a:r>
              <a:rPr lang="en-US" sz="2400" i="1" dirty="0" smtClean="0"/>
              <a:t>Amy</a:t>
            </a:r>
            <a:r>
              <a:rPr lang="en-US" sz="2400" dirty="0" smtClean="0"/>
              <a:t> : This room is so dirty !</a:t>
            </a:r>
          </a:p>
          <a:p>
            <a:r>
              <a:rPr lang="en-US" sz="2400" dirty="0" smtClean="0"/>
              <a:t>All the kids look at Amie and laugh . </a:t>
            </a:r>
          </a:p>
          <a:p>
            <a:r>
              <a:rPr lang="en-US" sz="2400" dirty="0" smtClean="0"/>
              <a:t>Dad mopped the floor . The children were inside the rubbish bin !</a:t>
            </a:r>
          </a:p>
          <a:p>
            <a:endParaRPr lang="el-GR" dirty="0"/>
          </a:p>
        </p:txBody>
      </p:sp>
      <p:pic>
        <p:nvPicPr>
          <p:cNvPr id="6146" name="Picture 2" descr="Αποτέλεσμα εικόνας για εικονεσ αγαπη μου συρρικνωσα τα παιδ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213" y="1052735"/>
            <a:ext cx="3839266" cy="2160241"/>
          </a:xfrm>
          <a:prstGeom prst="rect">
            <a:avLst/>
          </a:prstGeom>
          <a:noFill/>
        </p:spPr>
      </p:pic>
      <p:sp>
        <p:nvSpPr>
          <p:cNvPr id="2" name="AutoShape 2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8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384376" cy="2820313"/>
          </a:xfrm>
          <a:prstGeom prst="rect">
            <a:avLst/>
          </a:prstGeom>
          <a:noFill/>
        </p:spPr>
      </p:pic>
      <p:pic>
        <p:nvPicPr>
          <p:cNvPr id="6" name="Picture 8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085184"/>
            <a:ext cx="1740451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27584" y="33265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Amy</a:t>
            </a:r>
            <a:r>
              <a:rPr lang="en-US" sz="2400" dirty="0" smtClean="0"/>
              <a:t> : Where are we ? </a:t>
            </a:r>
          </a:p>
          <a:p>
            <a:r>
              <a:rPr lang="en-US" sz="2400" i="1" dirty="0" smtClean="0"/>
              <a:t>Nick</a:t>
            </a:r>
            <a:r>
              <a:rPr lang="en-US" sz="2400" dirty="0" smtClean="0"/>
              <a:t> : Oh no !</a:t>
            </a:r>
            <a:r>
              <a:rPr lang="el-GR" sz="2400" dirty="0" smtClean="0"/>
              <a:t> </a:t>
            </a:r>
            <a:r>
              <a:rPr lang="en-US" sz="2400" dirty="0" smtClean="0"/>
              <a:t>We are in the back yard . </a:t>
            </a:r>
          </a:p>
          <a:p>
            <a:r>
              <a:rPr lang="en-US" sz="2400" dirty="0" smtClean="0"/>
              <a:t>Unfortunately, a butterfly was flying over them </a:t>
            </a:r>
            <a:r>
              <a:rPr lang="el-GR" sz="2400" dirty="0" smtClean="0"/>
              <a:t>. Ι</a:t>
            </a:r>
            <a:r>
              <a:rPr lang="en-US" sz="2400" dirty="0" smtClean="0"/>
              <a:t>t grabbed them</a:t>
            </a:r>
            <a:r>
              <a:rPr lang="el-GR" sz="2400" dirty="0" smtClean="0"/>
              <a:t>,</a:t>
            </a:r>
            <a:r>
              <a:rPr lang="en-US" sz="2400" dirty="0" smtClean="0"/>
              <a:t> carried them and </a:t>
            </a:r>
          </a:p>
          <a:p>
            <a:r>
              <a:rPr lang="en-US" sz="2400" dirty="0" smtClean="0"/>
              <a:t>dropped them on the grass .      </a:t>
            </a:r>
            <a:endParaRPr lang="el-GR" sz="2400" dirty="0" smtClean="0"/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5122" name="Picture 2" descr="Αποτέλεσμα εικόνας για ζουγκλ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93" y="2667322"/>
            <a:ext cx="5004048" cy="3333759"/>
          </a:xfrm>
          <a:prstGeom prst="rect">
            <a:avLst/>
          </a:prstGeom>
          <a:noFill/>
        </p:spPr>
      </p:pic>
      <p:sp>
        <p:nvSpPr>
          <p:cNvPr id="2" name="AutoShape 2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4" name="AutoShape 4" descr="Αποτέλεσμα εικόνας για πεταλουδ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6" name="Picture 6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40979"/>
            <a:ext cx="3449836" cy="336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11560" y="116632"/>
            <a:ext cx="5760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their bad luck it was that time that the sprinkler started</a:t>
            </a:r>
            <a:r>
              <a:rPr lang="el-GR" sz="2400" dirty="0" smtClean="0"/>
              <a:t> </a:t>
            </a:r>
            <a:r>
              <a:rPr lang="en-US" sz="2400" dirty="0" smtClean="0"/>
              <a:t>to water the grass . </a:t>
            </a:r>
          </a:p>
          <a:p>
            <a:r>
              <a:rPr lang="en-US" sz="2400" i="1" dirty="0" smtClean="0"/>
              <a:t>Jim</a:t>
            </a:r>
            <a:r>
              <a:rPr lang="en-US" sz="2400" dirty="0" smtClean="0"/>
              <a:t> : Oh, my God ! It is started to rain . </a:t>
            </a:r>
          </a:p>
          <a:p>
            <a:r>
              <a:rPr lang="en-US" sz="2400" i="1" dirty="0" smtClean="0"/>
              <a:t>Amy</a:t>
            </a:r>
            <a:r>
              <a:rPr lang="en-US" sz="2400" dirty="0" smtClean="0"/>
              <a:t> : </a:t>
            </a:r>
            <a:r>
              <a:rPr lang="en-US" sz="2400" dirty="0" err="1" smtClean="0"/>
              <a:t>Aaaaaaaaaa</a:t>
            </a:r>
            <a:r>
              <a:rPr lang="en-US" sz="2400" dirty="0" smtClean="0"/>
              <a:t>! </a:t>
            </a:r>
          </a:p>
          <a:p>
            <a:r>
              <a:rPr lang="en-US" sz="2400" i="1" dirty="0" smtClean="0"/>
              <a:t>Nick</a:t>
            </a:r>
            <a:r>
              <a:rPr lang="en-US" sz="2400" dirty="0" smtClean="0"/>
              <a:t> :  My sister !!!!</a:t>
            </a:r>
          </a:p>
          <a:p>
            <a:r>
              <a:rPr lang="en-US" sz="2400" dirty="0" smtClean="0"/>
              <a:t>Amie slipped and fell into the mud . John went straight to save her . But he couldn’t . He searched everywhere and </a:t>
            </a:r>
          </a:p>
          <a:p>
            <a:r>
              <a:rPr lang="en-US" sz="2400" dirty="0" smtClean="0"/>
              <a:t>he found her . Finally, he saved her and got her out of the mud .</a:t>
            </a:r>
            <a:endParaRPr lang="el-GR" sz="2400" dirty="0" smtClean="0"/>
          </a:p>
          <a:p>
            <a:r>
              <a:rPr lang="el-GR" sz="2400" i="1" dirty="0" smtClean="0"/>
              <a:t>Α</a:t>
            </a:r>
            <a:r>
              <a:rPr lang="en-US" sz="2400" i="1" dirty="0" smtClean="0"/>
              <a:t>my </a:t>
            </a:r>
            <a:r>
              <a:rPr lang="en-US" sz="2400" dirty="0" smtClean="0"/>
              <a:t>: Thank you very much ! </a:t>
            </a:r>
          </a:p>
          <a:p>
            <a:r>
              <a:rPr lang="en-US" sz="2400" i="1" dirty="0" smtClean="0"/>
              <a:t>Nick</a:t>
            </a:r>
            <a:r>
              <a:rPr lang="en-US" sz="2400" dirty="0" smtClean="0"/>
              <a:t> : You are alive !!!!! </a:t>
            </a:r>
          </a:p>
          <a:p>
            <a:r>
              <a:rPr lang="en-US" sz="2400" dirty="0" smtClean="0"/>
              <a:t>  </a:t>
            </a:r>
            <a:endParaRPr lang="el-GR" sz="2400" dirty="0"/>
          </a:p>
        </p:txBody>
      </p:sp>
      <p:sp>
        <p:nvSpPr>
          <p:cNvPr id="4098" name="AutoShape 2" descr="Αποτέλεσμα εικόνας για εικονες συστημα ποτισμα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Αποτέλεσμα εικόνας για εικονες συστημα ποτισμα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Αποτέλεσμα εικόνας για εικονες συστημα ποτισματ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4" name="AutoShape 8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6" name="Picture 10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808312" cy="2808312"/>
          </a:xfrm>
          <a:prstGeom prst="rect">
            <a:avLst/>
          </a:prstGeom>
          <a:noFill/>
        </p:spPr>
      </p:pic>
      <p:pic>
        <p:nvPicPr>
          <p:cNvPr id="4108" name="Picture 12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93096"/>
            <a:ext cx="4032448" cy="226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62068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they finally arrived home, they were exhausted . They went upstairs and started to fix the machine . In the end they managed to return to their normal</a:t>
            </a:r>
            <a:r>
              <a:rPr lang="el-GR" sz="2400" dirty="0" smtClean="0"/>
              <a:t> </a:t>
            </a:r>
            <a:r>
              <a:rPr lang="en-US" sz="2400" dirty="0" smtClean="0"/>
              <a:t>size and lived happily ever after !    </a:t>
            </a:r>
          </a:p>
        </p:txBody>
      </p:sp>
      <p:sp>
        <p:nvSpPr>
          <p:cNvPr id="3074" name="AutoShape 2" descr="Αποτέλεσμα εικόνας για εικονες χαμογελ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20888"/>
            <a:ext cx="2143125" cy="2143125"/>
          </a:xfrm>
          <a:prstGeom prst="rect">
            <a:avLst/>
          </a:prstGeom>
          <a:noFill/>
        </p:spPr>
      </p:pic>
      <p:pic>
        <p:nvPicPr>
          <p:cNvPr id="3" name="Picture 2" descr="Αποτέλεσμα εικόνας για αγαπη μου συρρικνωσα τα παιδ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734256" y="7389440"/>
            <a:ext cx="10977220" cy="6174686"/>
          </a:xfrm>
          <a:prstGeom prst="rect">
            <a:avLst/>
          </a:prstGeom>
          <a:noFill/>
        </p:spPr>
      </p:pic>
      <p:pic>
        <p:nvPicPr>
          <p:cNvPr id="4" name="Picture 4" descr="Αποτέλεσμα εικόνας για αγαπη μου συρρικνωσα τα παιδι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477244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47664" y="400506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THANKS FOR WATCHING!!!</a:t>
            </a:r>
            <a:endParaRPr lang="el-GR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67744" y="1412776"/>
            <a:ext cx="406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5 FINGERS</a:t>
            </a:r>
            <a:endParaRPr lang="el-GR" sz="7200" dirty="0"/>
          </a:p>
        </p:txBody>
      </p:sp>
      <p:sp>
        <p:nvSpPr>
          <p:cNvPr id="3" name="2 - TextBox"/>
          <p:cNvSpPr txBox="1"/>
          <p:nvPr/>
        </p:nvSpPr>
        <p:spPr>
          <a:xfrm>
            <a:off x="899592" y="3356992"/>
            <a:ext cx="45670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ANASTASIA  SPANOU</a:t>
            </a:r>
          </a:p>
          <a:p>
            <a:r>
              <a:rPr lang="en-US" sz="3200" dirty="0" smtClean="0"/>
              <a:t>SOPHIA  KATERI</a:t>
            </a:r>
          </a:p>
          <a:p>
            <a:r>
              <a:rPr lang="en-US" sz="3200" dirty="0" smtClean="0"/>
              <a:t>GEORGIA  ANASTASIADOU</a:t>
            </a:r>
          </a:p>
          <a:p>
            <a:r>
              <a:rPr lang="en-US" sz="3200" dirty="0" smtClean="0"/>
              <a:t>NEFELI  AGAPAKI</a:t>
            </a:r>
          </a:p>
          <a:p>
            <a:r>
              <a:rPr lang="en-US" sz="3200" dirty="0" smtClean="0"/>
              <a:t>MARIA  PILIANIDOU</a:t>
            </a:r>
            <a:endParaRPr lang="el-GR" sz="3200" dirty="0"/>
          </a:p>
        </p:txBody>
      </p:sp>
      <p:sp>
        <p:nvSpPr>
          <p:cNvPr id="1026" name="AutoShape 2" descr="Αποτέλεσμα εικόνας για παλαμ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441071" cy="327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 fingers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439</Words>
  <Application>Microsoft Office PowerPoint</Application>
  <PresentationFormat>Προβολή στην οθόνη (4:3)</PresentationFormat>
  <Paragraphs>57</Paragraphs>
  <Slides>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LOOK FOR US, LOOK FOR US, YOU DON’T FIND US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fingers</dc:title>
  <dc:creator>Unknown User</dc:creator>
  <cp:lastModifiedBy>User</cp:lastModifiedBy>
  <cp:revision>36</cp:revision>
  <dcterms:created xsi:type="dcterms:W3CDTF">2018-01-25T11:25:51Z</dcterms:created>
  <dcterms:modified xsi:type="dcterms:W3CDTF">2018-02-22T20:15:26Z</dcterms:modified>
</cp:coreProperties>
</file>