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6C01193-8287-4834-A286-6B880643E934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FC49BF1-FCD3-4395-8FF6-0047AF66228E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gr/imgres?imgurl=http://images.clipartpanda.com/happy-earth-clipart-earth-clip-art-barretr_Earth.png&amp;imgrefurl=http://www.clipartpanda.com/categories/earth-clipart&amp;docid=m79YOnt9erjDQM&amp;tbnid=ueIdll_xDa33KM:&amp;vet=1&amp;w=1000&amp;h=1000&amp;bih=635&amp;biw=1366&amp;ved=0ahUKEwiO347b0s7TAhXJIsAKHRTBBGQQMwhsKCkwKQ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89725" y="1179116"/>
            <a:ext cx="8610859" cy="4788855"/>
            <a:chOff x="35543" y="130945"/>
            <a:chExt cx="8610859" cy="4591603"/>
          </a:xfrm>
        </p:grpSpPr>
        <p:grpSp>
          <p:nvGrpSpPr>
            <p:cNvPr id="29" name="Group 28"/>
            <p:cNvGrpSpPr/>
            <p:nvPr/>
          </p:nvGrpSpPr>
          <p:grpSpPr>
            <a:xfrm>
              <a:off x="61610" y="130945"/>
              <a:ext cx="8169677" cy="4591603"/>
              <a:chOff x="1966706" y="-573234"/>
              <a:chExt cx="8169677" cy="459160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66706" y="-573234"/>
                <a:ext cx="8169677" cy="35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IS </a:t>
                </a:r>
                <a:r>
                  <a:rPr lang="en-US" dirty="0" smtClean="0"/>
                  <a:t>RECYCLING                                         </a:t>
                </a:r>
                <a:r>
                  <a:rPr lang="en-US" dirty="0" smtClean="0"/>
                  <a:t>FRENDLY  FOR OUR EARTH?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923995" y="4018369"/>
                <a:ext cx="223683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35543" y="388569"/>
              <a:ext cx="8610859" cy="3191615"/>
              <a:chOff x="35543" y="388569"/>
              <a:chExt cx="8610859" cy="319161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3688" y="407524"/>
                <a:ext cx="1798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2.THE FOREST.</a:t>
                </a:r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73688" y="692124"/>
                <a:ext cx="5137132" cy="369332"/>
                <a:chOff x="966998" y="3714814"/>
                <a:chExt cx="5137132" cy="369332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966998" y="3714814"/>
                  <a:ext cx="5137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3.WE MUST </a:t>
                  </a:r>
                  <a:r>
                    <a:rPr lang="en-US" dirty="0" smtClean="0"/>
                    <a:t>RECYCLE                        </a:t>
                  </a:r>
                  <a:r>
                    <a:rPr lang="en-US" dirty="0" smtClean="0"/>
                    <a:t>DAY.  </a:t>
                  </a:r>
                  <a:endParaRPr lang="en-US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3734372" y="3952027"/>
                  <a:ext cx="1270066" cy="94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58818" y="1000275"/>
                <a:ext cx="5772165" cy="369332"/>
                <a:chOff x="317095" y="673170"/>
                <a:chExt cx="5772165" cy="369332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17095" y="673170"/>
                  <a:ext cx="57721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4.WE  CAN THROW RUBBISH                          BINS.   </a:t>
                  </a:r>
                  <a:endParaRPr lang="en-US" dirty="0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634853" y="928774"/>
                  <a:ext cx="1345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1610" y="1274552"/>
                <a:ext cx="4189321" cy="369332"/>
                <a:chOff x="924115" y="3624075"/>
                <a:chExt cx="4189321" cy="369332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924115" y="3624075"/>
                  <a:ext cx="41893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5. RE-USE REDUCE </a:t>
                  </a:r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3089862" y="3876209"/>
                  <a:ext cx="1725014" cy="1895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61610" y="1560889"/>
                <a:ext cx="4416796" cy="369332"/>
                <a:chOff x="950182" y="3171184"/>
                <a:chExt cx="4416796" cy="369332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950182" y="3171184"/>
                  <a:ext cx="44167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6.WE                                      THE LIGHTS. </a:t>
                  </a:r>
                  <a:endParaRPr lang="en-US"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73365" y="3402345"/>
                  <a:ext cx="199988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61610" y="1792050"/>
                <a:ext cx="6170245" cy="369332"/>
                <a:chOff x="518927" y="3307572"/>
                <a:chExt cx="6170245" cy="369332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18927" y="3307572"/>
                  <a:ext cx="61702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7. WE RECYCLE PLASTIC,GLASS AND </a:t>
                  </a:r>
                  <a:endParaRPr lang="en-US" dirty="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4663227" y="3563460"/>
                  <a:ext cx="1772405" cy="94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61610" y="2057415"/>
                <a:ext cx="6653628" cy="369332"/>
                <a:chOff x="151650" y="2241237"/>
                <a:chExt cx="6653628" cy="369332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1650" y="2241237"/>
                  <a:ext cx="66536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8.WE                      STOP THE </a:t>
                  </a:r>
                  <a:r>
                    <a:rPr lang="en-US" dirty="0" smtClean="0"/>
                    <a:t>POLLUTION  </a:t>
                  </a:r>
                  <a:r>
                    <a:rPr lang="en-US" dirty="0" smtClean="0"/>
                    <a:t>OF EARTH.         </a:t>
                  </a:r>
                  <a:endParaRPr lang="en-US" dirty="0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853029" y="2502003"/>
                  <a:ext cx="1108938" cy="94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61610" y="2327658"/>
                <a:ext cx="8584792" cy="646331"/>
                <a:chOff x="559208" y="1364729"/>
                <a:chExt cx="8584792" cy="646331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59208" y="1364729"/>
                  <a:ext cx="85847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9. WE ‘D RATHER HAVE A SHOWER WITHOUT LEAVING THE                 RUNNING WHILE SHAMROOING.</a:t>
                  </a:r>
                  <a:endParaRPr lang="en-US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7392920" y="1592184"/>
                  <a:ext cx="1459628" cy="94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35543" y="2870441"/>
                <a:ext cx="6241330" cy="369332"/>
                <a:chOff x="1248738" y="2424727"/>
                <a:chExt cx="6241330" cy="36933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248738" y="2424727"/>
                  <a:ext cx="6241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10.WE SPEND A LOT  OF                     IN ONE YEAR.              </a:t>
                  </a:r>
                  <a:endParaRPr lang="en-US" dirty="0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4085062" y="2672594"/>
                  <a:ext cx="105207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61610" y="3226065"/>
                <a:ext cx="6999578" cy="354119"/>
                <a:chOff x="687164" y="250198"/>
                <a:chExt cx="6999578" cy="354119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687164" y="250198"/>
                  <a:ext cx="5484194" cy="354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11.THE PROBLEM WITH THE RUBBISH  IS A </a:t>
                  </a:r>
                  <a:r>
                    <a:rPr lang="en-US" dirty="0" smtClean="0"/>
                    <a:t>BIG </a:t>
                  </a:r>
                  <a:endParaRPr lang="en-US" dirty="0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061247" y="521251"/>
                  <a:ext cx="1625495" cy="284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753449" y="388569"/>
                <a:ext cx="2215505" cy="947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Τίτλος 1"/>
          <p:cNvSpPr txBox="1">
            <a:spLocks/>
          </p:cNvSpPr>
          <p:nvPr/>
        </p:nvSpPr>
        <p:spPr>
          <a:xfrm>
            <a:off x="1076995" y="239266"/>
            <a:ext cx="7837288" cy="7088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C000"/>
                </a:solidFill>
              </a:rPr>
              <a:t>Acronym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2965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29937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7365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54565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11765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68965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08987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6024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65928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52064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69101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86138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48891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3175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726963" y="18677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648891" y="22279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82965" y="22279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65928" y="22279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77846" y="22279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4883" y="22279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11920" y="2252671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68816" y="368266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11342" y="3695191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31854" y="25874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512900" y="260072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646913" y="333505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8598" y="25874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85635" y="260072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951419" y="2619993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31854" y="2947567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668598" y="2962256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85635" y="2962256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523128" y="29801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900002" y="29801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306137" y="29801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117345" y="3340267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34382" y="3322523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900002" y="3322523"/>
            <a:ext cx="497363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97365" y="3340267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814402" y="3322393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201305" y="333505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668598" y="36825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34382" y="370040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814817" y="368266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397780" y="368266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51779" y="368266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814817" y="405532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251561" y="405532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672349" y="4060541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17345" y="405532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121296" y="4418836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086364" y="5532019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940896" y="5532019"/>
            <a:ext cx="376122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158732" y="5532019"/>
            <a:ext cx="47785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834524" y="47626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555039" y="440751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012239" y="44024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429276" y="4418836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46313" y="4407514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397780" y="47626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690556" y="440248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31854" y="4762625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672349" y="476351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95863" y="4781393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273519" y="5140637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718238" y="51415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58732" y="51415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595202" y="5134343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021243" y="5141530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438280" y="5138608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2718238" y="5532019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14655" y="5532019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669327" y="5532019"/>
            <a:ext cx="417037" cy="360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3" grpId="0" animBg="1"/>
      <p:bldP spid="55" grpId="0" animBg="1"/>
      <p:bldP spid="56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17591" y="26728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S.O.S. SAVE OUR EARTH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7591" y="63661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 THROW RUBBISH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17591" y="100595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POLLUTE THE AIR!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17591" y="194491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PROTECT THE </a:t>
            </a:r>
            <a:r>
              <a:rPr lang="en-US" b="1" dirty="0" smtClean="0">
                <a:solidFill>
                  <a:srgbClr val="FF0000"/>
                </a:solidFill>
              </a:rPr>
              <a:t>PLANTS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17591" y="157558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PROTECT THE ANIMALS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11179" y="2314246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REDUCE,REUSE,RECYCLE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447963" y="23142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YES!!!!!!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601" y="3530991"/>
            <a:ext cx="2973454" cy="2746277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203" y="3991874"/>
            <a:ext cx="2156398" cy="1708598"/>
          </a:xfrm>
          <a:prstGeom prst="rect">
            <a:avLst/>
          </a:prstGeom>
          <a:noFill/>
        </p:spPr>
      </p:pic>
      <p:pic>
        <p:nvPicPr>
          <p:cNvPr id="1030" name="Picture 6" descr="Αποτέλεσμα εικόνας για anima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1055" y="3808994"/>
            <a:ext cx="3268023" cy="216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ΑΝΑΣΤΑΣΙΑ ΣΠΑΝΟΥ</a:t>
            </a:r>
            <a:br>
              <a:rPr lang="el-GR" sz="3600" dirty="0" smtClean="0"/>
            </a:br>
            <a:r>
              <a:rPr lang="el-GR" sz="3600" dirty="0" smtClean="0"/>
              <a:t>ΜΑΡΙΑ ΠΗΛΙΑΝΙΔΟΥ</a:t>
            </a:r>
            <a:br>
              <a:rPr lang="el-GR" sz="3600" dirty="0" smtClean="0"/>
            </a:br>
            <a:r>
              <a:rPr lang="el-GR" sz="3600" dirty="0" smtClean="0"/>
              <a:t>Ε2  3/5/2017</a:t>
            </a:r>
            <a:endParaRPr lang="el-GR" sz="3600" dirty="0"/>
          </a:p>
        </p:txBody>
      </p:sp>
      <p:pic>
        <p:nvPicPr>
          <p:cNvPr id="18434" name="Picture 2" descr="Αποτέλεσμα εικόνας για environ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373"/>
            <a:ext cx="4065562" cy="2571627"/>
          </a:xfrm>
          <a:prstGeom prst="rect">
            <a:avLst/>
          </a:prstGeom>
          <a:noFill/>
        </p:spPr>
      </p:pic>
      <p:pic>
        <p:nvPicPr>
          <p:cNvPr id="18436" name="Picture 4" descr="Αποτέλεσμα εικόνας για environ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5746"/>
            <a:ext cx="9144000" cy="2530946"/>
          </a:xfrm>
          <a:prstGeom prst="rect">
            <a:avLst/>
          </a:prstGeom>
          <a:noFill/>
        </p:spPr>
      </p:pic>
      <p:sp>
        <p:nvSpPr>
          <p:cNvPr id="18438" name="AutoShape 6" descr="Αποτέλεσμα εικόνας για environment"/>
          <p:cNvSpPr>
            <a:spLocks noChangeAspect="1" noChangeArrowheads="1"/>
          </p:cNvSpPr>
          <p:nvPr/>
        </p:nvSpPr>
        <p:spPr bwMode="auto">
          <a:xfrm>
            <a:off x="155575" y="-1790700"/>
            <a:ext cx="5695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Αποτέλεσμα εικόνας για environment"/>
          <p:cNvSpPr>
            <a:spLocks noChangeAspect="1" noChangeArrowheads="1"/>
          </p:cNvSpPr>
          <p:nvPr/>
        </p:nvSpPr>
        <p:spPr bwMode="auto">
          <a:xfrm>
            <a:off x="155575" y="-1790700"/>
            <a:ext cx="5695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2" name="Picture 10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62" y="4286373"/>
            <a:ext cx="5078437" cy="2571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147</TotalTime>
  <Words>175</Words>
  <Application>Microsoft Office PowerPoint</Application>
  <PresentationFormat>Προβολή στην οθόνη (4:3)</PresentationFormat>
  <Paragraphs>93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Habitat</vt:lpstr>
      <vt:lpstr>Παρουσίαση του PowerPoint</vt:lpstr>
      <vt:lpstr>Παρουσίαση του PowerPoint</vt:lpstr>
      <vt:lpstr>Παρουσίαση του PowerPoint</vt:lpstr>
      <vt:lpstr>ΑΝΑΣΤΑΣΙΑ ΣΠΑΝΟΥ ΜΑΡΙΑ ΠΗΛΙΑΝΙΔΟΥ Ε2  3/5/2017</vt:lpstr>
    </vt:vector>
  </TitlesOfParts>
  <Company>nikos@yahoo.com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nikos</dc:creator>
  <cp:lastModifiedBy>User</cp:lastModifiedBy>
  <cp:revision>19</cp:revision>
  <dcterms:created xsi:type="dcterms:W3CDTF">2017-04-28T12:38:55Z</dcterms:created>
  <dcterms:modified xsi:type="dcterms:W3CDTF">2017-05-11T16:37:40Z</dcterms:modified>
</cp:coreProperties>
</file>