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Ασφαλεια στο διαδικτυο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2015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08493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3000">
        <p14:vortex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Το </a:t>
            </a:r>
            <a:r>
              <a:rPr lang="el-G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διαδίκτυο</a:t>
            </a:r>
            <a:r>
              <a:rPr lang="el-GR" dirty="0"/>
              <a:t> περιλαμβάνει τεράστιο πλήθος </a:t>
            </a:r>
            <a:r>
              <a:rPr lang="el-G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πληροφοριών</a:t>
            </a:r>
            <a:r>
              <a:rPr lang="el-GR" dirty="0"/>
              <a:t> τις οποίες προσφέρει γρήγορα και εύκολα σε όλους τους χρήστες. Παρά την </a:t>
            </a:r>
            <a:r>
              <a:rPr lang="el-GR" dirty="0" smtClean="0"/>
              <a:t>σημαντική συνεισφορά </a:t>
            </a:r>
            <a:r>
              <a:rPr lang="el-GR" dirty="0"/>
              <a:t>του κρύβει και </a:t>
            </a:r>
            <a:r>
              <a:rPr lang="el-G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πολλούς </a:t>
            </a:r>
            <a:r>
              <a:rPr lang="el-G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κινδύνους </a:t>
            </a:r>
            <a:r>
              <a:rPr lang="el-GR" dirty="0"/>
              <a:t>από τους οποίους πρέπει οι χρήστες να </a:t>
            </a:r>
            <a:r>
              <a:rPr lang="el-G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προφυλαχτούν</a:t>
            </a:r>
            <a:r>
              <a:rPr lang="el-GR" dirty="0"/>
              <a:t>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1106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9000">
        <p14:ferris dir="l"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Κινδυνοι </a:t>
            </a:r>
            <a:r>
              <a:rPr lang="el-GR" dirty="0"/>
              <a:t>στο </a:t>
            </a:r>
            <a:r>
              <a:rPr lang="el-GR" dirty="0" smtClean="0"/>
              <a:t>διαδικτυο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971009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l-GR" dirty="0"/>
              <a:t>Μεταφορά ιών ή κακόβουλων </a:t>
            </a:r>
            <a:r>
              <a:rPr lang="el-GR" dirty="0" smtClean="0"/>
              <a:t>προγραμμάτων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Μόλυνση του συστήματος με διάφορους τύπους κακόβουλων προγραμμάτων οπως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malware, trojan horse, worms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κτλ. τα οποία προκαλούν βλάβες στον υπολογιστή και υποκλέπτουν προσωπικά δεδομένα.</a:t>
            </a:r>
          </a:p>
          <a:p>
            <a:pPr marL="0" indent="0">
              <a:buNone/>
            </a:pPr>
            <a:endParaRPr lang="el-GR" dirty="0" smtClean="0"/>
          </a:p>
          <a:p>
            <a:r>
              <a:rPr lang="el-GR" dirty="0" smtClean="0"/>
              <a:t>Ιστοσελίδες </a:t>
            </a:r>
            <a:r>
              <a:rPr lang="el-GR" dirty="0"/>
              <a:t>με ανακριβείς πληροφορίες (</a:t>
            </a:r>
            <a:r>
              <a:rPr lang="el-GR" dirty="0" smtClean="0"/>
              <a:t>παραπληροφόρηση)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Ο χρήστης διαβάζει ανακριβείς πληροφορίες με αποτέλεσμα να οδηγείται σε λάθος συμπεράσματα. </a:t>
            </a:r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8950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14:ferris dir="l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816888"/>
            <a:ext cx="9905999" cy="5326335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l-GR" dirty="0" smtClean="0"/>
              <a:t>Εθισμός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Είναι η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καταναγκαστική, υπερβολική χρήση του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διαδικτύου που έχει ως αποτέλεσμα την εξάρτηση του ατόμου με το διαδίκτυο.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/>
            <a:r>
              <a:rPr lang="el-GR" dirty="0"/>
              <a:t>Αποξένωση από τον πραγματικό </a:t>
            </a:r>
            <a:r>
              <a:rPr lang="el-GR" dirty="0" smtClean="0"/>
              <a:t>κόσμο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Ο χρήστης χάνει επαφή με την πραγματικότητα και ζει μέσο του ψηφιακού κόσμου.</a:t>
            </a:r>
          </a:p>
          <a:p>
            <a:r>
              <a:rPr lang="el-GR" dirty="0"/>
              <a:t>Συζητήσεις με αγνώστους ανθρώπους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Η επικοινωνία με άγνωστα άτομα μπορεί να οδηγήσει σε κινδύνους που μπορεί να απειλήσουν και τη ζωή του ατόμου. Τέτοια επικοινωνία επιτυγχάνεται μέσω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chat rooms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Μια νέα επικίνδυνη μορφή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chat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είναι και το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sexting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73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8000">
        <p14:ferris dir="l"/>
      </p:transition>
    </mc:Choice>
    <mc:Fallback>
      <p:transition spd="slow" advClick="0" advTm="1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760185"/>
            <a:ext cx="9905999" cy="5511826"/>
          </a:xfrm>
        </p:spPr>
        <p:txBody>
          <a:bodyPr/>
          <a:lstStyle/>
          <a:p>
            <a:r>
              <a:rPr lang="en-US" dirty="0"/>
              <a:t>Cyberbulling</a:t>
            </a:r>
            <a:endParaRPr lang="el-GR" dirty="0"/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Είναι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επαναλαμβανόμενη πράξη εκφοβισμού, επιθετικότητας, παρενόχλησης, τρομοκρατικής ή αυταρχικής συμπεριφοράς που επιτυγχάνεται μέσω του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διαδικτύου.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dirty="0"/>
              <a:t>Phising</a:t>
            </a:r>
            <a:endParaRPr lang="el-GR" dirty="0"/>
          </a:p>
          <a:p>
            <a:pPr marL="0" indent="0">
              <a:buNone/>
            </a:pP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Είναι μια μέθοδος εξαπάτησης χρηστών με στόχο την απόκτηση ευαίσθητων προσωπικών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πληροφοριών.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816002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1000">
        <p14:ferris dir="l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Προστασια </a:t>
            </a:r>
            <a:r>
              <a:rPr lang="el-GR" dirty="0"/>
              <a:t>στο </a:t>
            </a:r>
            <a:r>
              <a:rPr lang="el-GR" dirty="0" smtClean="0"/>
              <a:t>διαδικτυο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32373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l-GR" dirty="0"/>
              <a:t>Χρήση</a:t>
            </a:r>
            <a:r>
              <a:rPr lang="en-US" dirty="0"/>
              <a:t> </a:t>
            </a:r>
            <a:r>
              <a:rPr lang="el-GR" dirty="0"/>
              <a:t>τείχους προστασία</a:t>
            </a:r>
            <a:r>
              <a:rPr lang="en-US" dirty="0"/>
              <a:t> (Firewall)</a:t>
            </a:r>
            <a:endParaRPr lang="el-GR" dirty="0"/>
          </a:p>
          <a:p>
            <a:pPr marL="0" indent="0">
              <a:buNone/>
            </a:pP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Πρόγραμμα ή συσκευή που επιτρέπει ή απορρίπτει πακέτα δεδομένων που περνούν από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ένα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δίκτυο υπολογιστών σε ένα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άλλο</a:t>
            </a:r>
          </a:p>
          <a:p>
            <a:r>
              <a:rPr lang="el-GR" dirty="0"/>
              <a:t>Χρήση λογισμικού προστασίας ενάντια σε ιούς και προγράμματα κατασκοπίας (</a:t>
            </a:r>
            <a:r>
              <a:rPr lang="en-US" dirty="0"/>
              <a:t>Spyware)</a:t>
            </a:r>
            <a:endParaRPr lang="el-GR" dirty="0"/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Πρόγραμμα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που χρησιμοποιείται ενάντια σε λογισμικό κατασκοπίας έτσι ώστε να εμποδίζεται η κρυφή εγκατάσταση του στον υπολογιστή καθώς και άλλες κακόβουλες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δραστηριότητες.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9952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9000">
        <p14:ferris dir="l"/>
      </p:transition>
    </mc:Choice>
    <mc:Fallback>
      <p:transition spd="slow" advClick="0" advTm="1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785944"/>
            <a:ext cx="9905999" cy="5164096"/>
          </a:xfrm>
        </p:spPr>
        <p:txBody>
          <a:bodyPr>
            <a:normAutofit/>
          </a:bodyPr>
          <a:lstStyle/>
          <a:p>
            <a:pPr marL="285750" indent="-285750"/>
            <a:r>
              <a:rPr lang="el-GR" dirty="0" smtClean="0"/>
              <a:t>Χρήση </a:t>
            </a:r>
            <a:r>
              <a:rPr lang="el-GR" dirty="0"/>
              <a:t>λογισμικού </a:t>
            </a:r>
            <a:r>
              <a:rPr lang="en-US" dirty="0"/>
              <a:t>Antivirus</a:t>
            </a:r>
            <a:endParaRPr lang="el-GR" dirty="0"/>
          </a:p>
          <a:p>
            <a:pPr marL="0" indent="0">
              <a:buNone/>
            </a:pP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Με τη χρήση του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antivirus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εξασφαλίζεται η απρόσκοπτη και χωρίς μολύνσεις λειτουργία ενός συστήματος και ανιχνέυονται τυχόν μολύνσεις σε πραγματικό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χρόνο.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285750" indent="-285750"/>
            <a:r>
              <a:rPr lang="el-GR" dirty="0"/>
              <a:t>Συνεχής ενημέρωση τών </a:t>
            </a:r>
            <a:r>
              <a:rPr lang="el-GR" dirty="0" smtClean="0"/>
              <a:t>χρηστών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Πληροφόρηση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των χρηστών σχετικά με θέματα που αφορούν την ασφάλεια τους στο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διαδίκτυο.</a:t>
            </a:r>
          </a:p>
          <a:p>
            <a:pPr marL="285750" indent="-285750"/>
            <a:r>
              <a:rPr lang="el-GR" dirty="0"/>
              <a:t>Ενημέρωση λειτουργικού συστήματος</a:t>
            </a:r>
          </a:p>
          <a:p>
            <a:pPr marL="0" indent="0">
              <a:buNone/>
            </a:pP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Συνεχής έλεγχος και ενημέρωση του λειτουργικού συστήματος των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χρηστών.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67850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>
        <p14:ferris dir="l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7171" y="1030641"/>
            <a:ext cx="9905999" cy="5241369"/>
          </a:xfrm>
        </p:spPr>
        <p:txBody>
          <a:bodyPr>
            <a:normAutofit/>
          </a:bodyPr>
          <a:lstStyle/>
          <a:p>
            <a:pPr marL="285750" indent="-285750"/>
            <a:r>
              <a:rPr lang="el-GR" dirty="0"/>
              <a:t>Δημιουργία αντιγράφων </a:t>
            </a:r>
            <a:r>
              <a:rPr lang="el-GR" dirty="0" smtClean="0"/>
              <a:t>ασφαλείας</a:t>
            </a:r>
            <a:endParaRPr lang="el-GR" dirty="0"/>
          </a:p>
          <a:p>
            <a:pPr marL="0" indent="0">
              <a:buNone/>
            </a:pP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Καθημερινή δημιουργία αντιγράφων ασφαλείας των αρχείων της συσκευής των χρηστών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Backup </a:t>
            </a:r>
            <a:r>
              <a:rPr lang="el-GR" dirty="0">
                <a:solidFill>
                  <a:schemeClr val="tx2">
                    <a:lumMod val="40000"/>
                    <a:lumOff val="60000"/>
                  </a:schemeClr>
                </a:solidFill>
              </a:rPr>
              <a:t>σε εξωτερικό μέσο αποθήκευσης έτσι ώστε σε περίπτωση προσβολής από το κακόβουλο λογισμικό να είναι δυνατή η αποκατάσταση των αρχείων </a:t>
            </a: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τους.</a:t>
            </a:r>
          </a:p>
          <a:p>
            <a:r>
              <a:rPr lang="el-GR" dirty="0" smtClean="0"/>
              <a:t>Συχνή αλλαγή κωδικών ασφαλείας</a:t>
            </a:r>
          </a:p>
          <a:p>
            <a:pPr marL="0" indent="0">
              <a:buNone/>
            </a:pPr>
            <a:r>
              <a:rPr lang="el-GR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Η αλλαγή κωδικών ασφαλέιας των διαφόρων διαδικτυακών υπηρεσιών πρέπει να γίνεται ανά τακτά χρονικά διαστήματα ώστε να αποφευχθεί η πρόσβαση σε αυτών από μη εξουσιοδοτημένα άτομα</a:t>
            </a:r>
            <a:endParaRPr lang="el-GR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05796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6000">
        <p14:ferris dir="l"/>
      </p:transition>
    </mc:Choice>
    <mc:Fallback>
      <p:transition spd="slow" advClick="0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5400" dirty="0" smtClean="0"/>
              <a:t>ΕΠΙΜΕΛΕΙΑ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4000" dirty="0" smtClean="0"/>
              <a:t>Βελιώτης Δημήτρης</a:t>
            </a:r>
          </a:p>
          <a:p>
            <a:pPr marL="0" indent="0" algn="ctr">
              <a:buNone/>
            </a:pPr>
            <a:r>
              <a:rPr lang="el-GR" sz="4000" dirty="0" smtClean="0"/>
              <a:t>Γκινάλα Πηνελόπη</a:t>
            </a:r>
          </a:p>
          <a:p>
            <a:pPr marL="0" indent="0" algn="ctr">
              <a:buNone/>
            </a:pPr>
            <a:r>
              <a:rPr lang="el-GR" sz="4000" dirty="0" smtClean="0"/>
              <a:t>Ζαμπιάκη Έλλη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xmlns="" val="3073311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>
        <p14:ferris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226</TotalTime>
  <Words>402</Words>
  <Application>Microsoft Office PowerPoint</Application>
  <PresentationFormat>Προσαρμογή</PresentationFormat>
  <Paragraphs>40</Paragraphs>
  <Slides>9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Circuit</vt:lpstr>
      <vt:lpstr>Ασφαλεια στο διαδικτυο</vt:lpstr>
      <vt:lpstr>Εισαγωγη</vt:lpstr>
      <vt:lpstr>Κινδυνοι στο διαδικτυο</vt:lpstr>
      <vt:lpstr>Διαφάνεια 4</vt:lpstr>
      <vt:lpstr>Διαφάνεια 5</vt:lpstr>
      <vt:lpstr>Προστασια στο διαδικτυο</vt:lpstr>
      <vt:lpstr>Διαφάνεια 7</vt:lpstr>
      <vt:lpstr>Διαφάνεια 8</vt:lpstr>
      <vt:lpstr>ΕΠΙΜΕΛΕΙΑ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Ασφαλεια στο διαδικτυο</dc:title>
  <dc:creator>Penelope Ginala</dc:creator>
  <cp:lastModifiedBy>user</cp:lastModifiedBy>
  <cp:revision>21</cp:revision>
  <dcterms:created xsi:type="dcterms:W3CDTF">2015-02-16T11:43:15Z</dcterms:created>
  <dcterms:modified xsi:type="dcterms:W3CDTF">2015-02-26T10:31:59Z</dcterms:modified>
</cp:coreProperties>
</file>