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14CF-69F6-4204-9B22-52DED4A8DBB8}" type="datetimeFigureOut">
              <a:rPr lang="el-GR" smtClean="0"/>
              <a:pPr/>
              <a:t>3/5/2017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E1F-DD3B-479C-B05E-DFFFCAD66A5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14CF-69F6-4204-9B22-52DED4A8DBB8}" type="datetimeFigureOut">
              <a:rPr lang="el-GR" smtClean="0"/>
              <a:pPr/>
              <a:t>3/5/2017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E1F-DD3B-479C-B05E-DFFFCAD66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14CF-69F6-4204-9B22-52DED4A8DBB8}" type="datetimeFigureOut">
              <a:rPr lang="el-GR" smtClean="0"/>
              <a:pPr/>
              <a:t>3/5/2017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E1F-DD3B-479C-B05E-DFFFCAD66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14CF-69F6-4204-9B22-52DED4A8DBB8}" type="datetimeFigureOut">
              <a:rPr lang="el-GR" smtClean="0"/>
              <a:pPr/>
              <a:t>3/5/2017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E1F-DD3B-479C-B05E-DFFFCAD66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14CF-69F6-4204-9B22-52DED4A8DBB8}" type="datetimeFigureOut">
              <a:rPr lang="el-GR" smtClean="0"/>
              <a:pPr/>
              <a:t>3/5/2017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0665E1F-DD3B-479C-B05E-DFFFCAD66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14CF-69F6-4204-9B22-52DED4A8DBB8}" type="datetimeFigureOut">
              <a:rPr lang="el-GR" smtClean="0"/>
              <a:pPr/>
              <a:t>3/5/2017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E1F-DD3B-479C-B05E-DFFFCAD66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14CF-69F6-4204-9B22-52DED4A8DBB8}" type="datetimeFigureOut">
              <a:rPr lang="el-GR" smtClean="0"/>
              <a:pPr/>
              <a:t>3/5/2017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E1F-DD3B-479C-B05E-DFFFCAD66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14CF-69F6-4204-9B22-52DED4A8DBB8}" type="datetimeFigureOut">
              <a:rPr lang="el-GR" smtClean="0"/>
              <a:pPr/>
              <a:t>3/5/2017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E1F-DD3B-479C-B05E-DFFFCAD66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14CF-69F6-4204-9B22-52DED4A8DBB8}" type="datetimeFigureOut">
              <a:rPr lang="el-GR" smtClean="0"/>
              <a:pPr/>
              <a:t>3/5/2017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E1F-DD3B-479C-B05E-DFFFCAD66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14CF-69F6-4204-9B22-52DED4A8DBB8}" type="datetimeFigureOut">
              <a:rPr lang="el-GR" smtClean="0"/>
              <a:pPr/>
              <a:t>3/5/2017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E1F-DD3B-479C-B05E-DFFFCAD66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14CF-69F6-4204-9B22-52DED4A8DBB8}" type="datetimeFigureOut">
              <a:rPr lang="el-GR" smtClean="0"/>
              <a:pPr/>
              <a:t>3/5/2017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E1F-DD3B-479C-B05E-DFFFCAD66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4214CF-69F6-4204-9B22-52DED4A8DBB8}" type="datetimeFigureOut">
              <a:rPr lang="el-GR" smtClean="0"/>
              <a:pPr/>
              <a:t>3/5/2017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665E1F-DD3B-479C-B05E-DFFFCAD66A5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8229600" cy="185738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Project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l-GR" sz="3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28596" y="928670"/>
            <a:ext cx="7858180" cy="5214974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Εργασία Α ΄ τετραμήνου</a:t>
            </a:r>
          </a:p>
          <a:p>
            <a:pPr algn="l"/>
            <a:r>
              <a:rPr lang="el-GR" b="1" dirty="0" smtClean="0"/>
              <a:t>Μέλη ομάδας</a:t>
            </a:r>
            <a:r>
              <a:rPr lang="el-GR" sz="3600" dirty="0" smtClean="0"/>
              <a:t>:</a:t>
            </a:r>
          </a:p>
          <a:p>
            <a:pPr algn="l"/>
            <a:r>
              <a:rPr lang="el-GR" sz="2400" dirty="0" err="1" smtClean="0"/>
              <a:t>Δάρατζη</a:t>
            </a:r>
            <a:r>
              <a:rPr lang="el-GR" sz="2400" dirty="0" smtClean="0"/>
              <a:t> Χρυσάνθη</a:t>
            </a:r>
          </a:p>
          <a:p>
            <a:pPr algn="l"/>
            <a:r>
              <a:rPr lang="el-GR" sz="2400" dirty="0" err="1" smtClean="0"/>
              <a:t>Κατσαβούνη</a:t>
            </a:r>
            <a:r>
              <a:rPr lang="el-GR" sz="2400" dirty="0" smtClean="0"/>
              <a:t> Νικολέτα</a:t>
            </a:r>
          </a:p>
          <a:p>
            <a:pPr algn="l"/>
            <a:r>
              <a:rPr lang="el-GR" sz="2400" dirty="0" err="1" smtClean="0"/>
              <a:t>Κουτζμπή</a:t>
            </a:r>
            <a:r>
              <a:rPr lang="el-GR" sz="2400" dirty="0" smtClean="0"/>
              <a:t>  Κυβέλη</a:t>
            </a:r>
          </a:p>
          <a:p>
            <a:pPr algn="l"/>
            <a:r>
              <a:rPr lang="el-GR" sz="2400" dirty="0" err="1" smtClean="0"/>
              <a:t>Λαζαρίδου</a:t>
            </a:r>
            <a:r>
              <a:rPr lang="el-GR" sz="2400" dirty="0" smtClean="0"/>
              <a:t> Μαρία</a:t>
            </a:r>
          </a:p>
          <a:p>
            <a:pPr algn="l"/>
            <a:r>
              <a:rPr lang="el-GR" b="1" dirty="0" smtClean="0"/>
              <a:t>Θέμα ομάδας </a:t>
            </a:r>
            <a:r>
              <a:rPr lang="el-GR" sz="2400" dirty="0" smtClean="0"/>
              <a:t>: </a:t>
            </a:r>
            <a:r>
              <a:rPr lang="el-GR" sz="2400" dirty="0" err="1" smtClean="0"/>
              <a:t>κακοποιήση</a:t>
            </a:r>
            <a:r>
              <a:rPr lang="el-GR" sz="2400" dirty="0" smtClean="0"/>
              <a:t> και εγκατάλειψη των ζώων εξαιτίας του ανθρώπου</a:t>
            </a:r>
          </a:p>
          <a:p>
            <a:endParaRPr lang="el-GR" sz="3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ΚΥΝΟΜΑΧΙΕΣ</a:t>
            </a:r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/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sz="2000" b="1" dirty="0" err="1" smtClean="0"/>
              <a:t>Κυνομαχία</a:t>
            </a:r>
            <a:r>
              <a:rPr lang="el-GR" sz="2000" b="1" dirty="0" smtClean="0"/>
              <a:t> </a:t>
            </a:r>
            <a:r>
              <a:rPr lang="el-GR" dirty="0" smtClean="0"/>
              <a:t> &lt;  </a:t>
            </a:r>
            <a:r>
              <a:rPr lang="el-GR" sz="2000" smtClean="0"/>
              <a:t>κύνος</a:t>
            </a:r>
            <a:r>
              <a:rPr lang="el-GR" smtClean="0"/>
              <a:t>- </a:t>
            </a:r>
            <a:r>
              <a:rPr lang="el-GR" dirty="0" smtClean="0"/>
              <a:t>+ </a:t>
            </a:r>
            <a:r>
              <a:rPr lang="el-GR" smtClean="0"/>
              <a:t>-</a:t>
            </a:r>
            <a:r>
              <a:rPr lang="el-GR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l-GR" sz="2000" smtClean="0">
                <a:solidFill>
                  <a:schemeClr val="tx1">
                    <a:lumMod val="95000"/>
                  </a:schemeClr>
                </a:solidFill>
              </a:rPr>
              <a:t>μάχη</a:t>
            </a:r>
            <a:endParaRPr lang="el-GR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2 - Θέση εικόνας"/>
          <p:cNvSpPr txBox="1">
            <a:spLocks/>
          </p:cNvSpPr>
          <p:nvPr/>
        </p:nvSpPr>
        <p:spPr>
          <a:xfrm>
            <a:off x="1785918" y="1857364"/>
            <a:ext cx="5486400" cy="3962400"/>
          </a:xfrm>
          <a:prstGeom prst="rect">
            <a:avLst/>
          </a:prstGeo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</p:sp>
      <p:pic>
        <p:nvPicPr>
          <p:cNvPr id="2050" name="Picture 2" descr="C:\Documents and Settings\Administrator\Επιφάνεια εργασίας\i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928802"/>
            <a:ext cx="4929222" cy="378621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0"/>
            <a:ext cx="5486400" cy="500042"/>
          </a:xfrm>
        </p:spPr>
        <p:txBody>
          <a:bodyPr/>
          <a:lstStyle/>
          <a:p>
            <a:r>
              <a:rPr lang="el-GR" dirty="0" smtClean="0"/>
              <a:t>ΚΥΝΟΜΑΧΙΕΣ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57290" y="571480"/>
            <a:ext cx="6072230" cy="1125659"/>
          </a:xfrm>
        </p:spPr>
        <p:txBody>
          <a:bodyPr/>
          <a:lstStyle/>
          <a:p>
            <a:r>
              <a:rPr lang="el-GR" b="1" dirty="0" smtClean="0"/>
              <a:t>Ορισμός</a:t>
            </a:r>
            <a:r>
              <a:rPr lang="el-GR" dirty="0" smtClean="0"/>
              <a:t>:  </a:t>
            </a:r>
            <a:r>
              <a:rPr lang="el-GR" dirty="0" err="1" smtClean="0"/>
              <a:t>κυνομαχίες</a:t>
            </a:r>
            <a:r>
              <a:rPr lang="el-GR" dirty="0" smtClean="0"/>
              <a:t>  ονομάζονται  οι παράνομες μάχες μεταξύ σκυλιών , οι οποίες στόχο έχουν τα στοιχήματα των παρισταμένων  και την προβολή θεάματος. Οι μάχες αυτές καταλήγουν στην θανάτωση των ζώων  ή σε σοβαρούς τραυματισμούς τους.</a:t>
            </a:r>
            <a:endParaRPr lang="el-GR" dirty="0"/>
          </a:p>
        </p:txBody>
      </p:sp>
      <p:pic>
        <p:nvPicPr>
          <p:cNvPr id="1026" name="Picture 2" descr="C:\Documents and Settings\Administrator\Επιφάνεια εργασίας\590_3dfc6e7d9847076584869de4980d54ed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578" b="1578"/>
          <a:stretch>
            <a:fillRect/>
          </a:stretch>
        </p:blipFill>
        <p:spPr bwMode="auto">
          <a:xfrm>
            <a:off x="1000100" y="1857374"/>
            <a:ext cx="6858048" cy="4572021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ΤΕΛΟΣ ΠΑΡΟΥΣΙΑΣΗΣ</a:t>
            </a:r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2030" y="142852"/>
            <a:ext cx="8229600" cy="928694"/>
          </a:xfrm>
        </p:spPr>
        <p:txBody>
          <a:bodyPr>
            <a:normAutofit/>
          </a:bodyPr>
          <a:lstStyle/>
          <a:p>
            <a:r>
              <a:rPr lang="el-GR" sz="4000" dirty="0" err="1" smtClean="0"/>
              <a:t>Εγκαταλειψη</a:t>
            </a:r>
            <a:r>
              <a:rPr lang="el-GR" sz="4000" dirty="0" smtClean="0"/>
              <a:t> των </a:t>
            </a:r>
            <a:r>
              <a:rPr lang="el-GR" sz="4000" dirty="0" err="1" smtClean="0"/>
              <a:t>ζωων</a:t>
            </a: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7929618" cy="5072098"/>
          </a:xfrm>
        </p:spPr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Η εγκατάλειψη ζώων θεωρείται ποινικό αδίκημα, σύμφωνα με το νόμο 3170/2003 και τιμωρείται με ποινές φυλάκισης μέχρι </a:t>
            </a:r>
            <a:r>
              <a:rPr lang="en-US" dirty="0" smtClean="0"/>
              <a:t>6</a:t>
            </a:r>
            <a:r>
              <a:rPr lang="el-GR" dirty="0" smtClean="0"/>
              <a:t> μήνες ή χρηματική ποινή από τριακόσια μέχρι χίλια πεντακόσια ευρώ ή και με τις δύο </a:t>
            </a:r>
            <a:r>
              <a:rPr lang="el-GR" dirty="0" smtClean="0"/>
              <a:t>ποινές.</a:t>
            </a:r>
            <a:endParaRPr lang="el-GR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ΆΙΤΙΑ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Έλλειψη φιλοζωικής παιδείας και υπευθυνότητας τω πολιτών</a:t>
            </a:r>
          </a:p>
          <a:p>
            <a:r>
              <a:rPr lang="el-GR" dirty="0" smtClean="0"/>
              <a:t>Η αγορά ζώων, και η μετέπειτα παραμέληση ή εγκατάλειψη τους</a:t>
            </a:r>
          </a:p>
          <a:p>
            <a:r>
              <a:rPr lang="el-GR" dirty="0" smtClean="0"/>
              <a:t>Εισαγωγείς, παράνομοι εκτροφείς και </a:t>
            </a:r>
            <a:r>
              <a:rPr lang="en-US" dirty="0" smtClean="0"/>
              <a:t>Pet Shop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2030" y="142852"/>
            <a:ext cx="8229600" cy="1143008"/>
          </a:xfrm>
        </p:spPr>
        <p:txBody>
          <a:bodyPr/>
          <a:lstStyle/>
          <a:p>
            <a:r>
              <a:rPr lang="el-GR" dirty="0" err="1" smtClean="0"/>
              <a:t>αποτελεσματα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429684" cy="5214974"/>
          </a:xfrm>
        </p:spPr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1.Χιλιάδες αδέσποτα της χώρας που αυξάνονται ραγδαία</a:t>
            </a:r>
          </a:p>
          <a:p>
            <a:endParaRPr lang="el-GR" dirty="0" smtClean="0"/>
          </a:p>
          <a:p>
            <a:pPr algn="l"/>
            <a:r>
              <a:rPr lang="el-GR" dirty="0" smtClean="0"/>
              <a:t>2.Τα ζώα γίνονται θύματα τροχαίων ατυχημάτων, με αποτέλεσμα να χάσουν τη ζωή τους</a:t>
            </a:r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1143008"/>
          </a:xfrm>
        </p:spPr>
        <p:txBody>
          <a:bodyPr/>
          <a:lstStyle/>
          <a:p>
            <a:r>
              <a:rPr lang="el-GR" dirty="0" err="1" smtClean="0"/>
              <a:t>Τροποι</a:t>
            </a:r>
            <a:r>
              <a:rPr lang="el-GR" dirty="0" smtClean="0"/>
              <a:t> </a:t>
            </a:r>
            <a:r>
              <a:rPr lang="el-GR" dirty="0" err="1" smtClean="0"/>
              <a:t>αντιμετωπισησ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85786" y="1643050"/>
            <a:ext cx="7429552" cy="4929222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l-GR" sz="2400" dirty="0" smtClean="0"/>
              <a:t>  </a:t>
            </a:r>
            <a:r>
              <a:rPr lang="en-US" sz="2400" dirty="0" smtClean="0"/>
              <a:t>1.</a:t>
            </a:r>
            <a:r>
              <a:rPr lang="el-GR" sz="2400" dirty="0" smtClean="0"/>
              <a:t>  Εκπαίδευση των παιδιών στο σχολείο με ένταξη     ειδικού μαθήματος για τα ζώα και την υπεύθυνη κατοχή τους</a:t>
            </a:r>
          </a:p>
          <a:p>
            <a:pPr marL="514350" indent="-514350" algn="l"/>
            <a:r>
              <a:rPr lang="el-GR" sz="2400" dirty="0" smtClean="0"/>
              <a:t> </a:t>
            </a:r>
            <a:r>
              <a:rPr lang="en-US" sz="2400" dirty="0" smtClean="0"/>
              <a:t>2.</a:t>
            </a:r>
            <a:r>
              <a:rPr lang="el-GR" sz="2400" dirty="0" smtClean="0"/>
              <a:t>    Εκπαίδευση και ευαισθητοποίηση των ενηλίκων με  διαφημιστικά μηνύματα κοινωνικού χαρακτήρα από την πολιτεία</a:t>
            </a:r>
          </a:p>
          <a:p>
            <a:pPr marL="514350" indent="-514350" algn="l"/>
            <a:endParaRPr lang="el-GR" sz="2400" dirty="0" smtClean="0"/>
          </a:p>
          <a:p>
            <a:pPr marL="514350" indent="-514350" algn="l"/>
            <a:r>
              <a:rPr lang="el-GR" sz="2400" dirty="0" smtClean="0"/>
              <a:t> </a:t>
            </a:r>
            <a:r>
              <a:rPr lang="en-US" sz="2400" dirty="0" smtClean="0"/>
              <a:t>3.</a:t>
            </a:r>
            <a:r>
              <a:rPr lang="el-GR" sz="2400" dirty="0" smtClean="0"/>
              <a:t>     Καταγγελία κάθε εγκατάλειψης που πέφτει στην</a:t>
            </a:r>
            <a:r>
              <a:rPr lang="en-US" sz="2400" dirty="0" smtClean="0"/>
              <a:t> </a:t>
            </a:r>
            <a:r>
              <a:rPr lang="el-GR" sz="2400" dirty="0" smtClean="0"/>
              <a:t>αντίληψη μας</a:t>
            </a:r>
          </a:p>
          <a:p>
            <a:pPr marL="514350" indent="-514350" algn="l"/>
            <a:r>
              <a:rPr lang="el-GR" sz="2400" dirty="0" smtClean="0"/>
              <a:t> </a:t>
            </a:r>
            <a:r>
              <a:rPr lang="en-US" sz="2400" dirty="0" smtClean="0"/>
              <a:t>4.</a:t>
            </a:r>
            <a:r>
              <a:rPr lang="el-GR" sz="2400" dirty="0" smtClean="0"/>
              <a:t>     Εφαρμογή του νόμου από τους αρμόδιους</a:t>
            </a:r>
          </a:p>
          <a:p>
            <a:pPr marL="514350" indent="-514350" algn="l">
              <a:buAutoNum type="arabicPeriod"/>
            </a:pPr>
            <a:endParaRPr lang="el-GR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0"/>
            <a:ext cx="8229600" cy="1500174"/>
          </a:xfrm>
        </p:spPr>
        <p:txBody>
          <a:bodyPr/>
          <a:lstStyle/>
          <a:p>
            <a:r>
              <a:rPr lang="el-GR" dirty="0" err="1" smtClean="0"/>
              <a:t>Τροποι</a:t>
            </a:r>
            <a:r>
              <a:rPr lang="el-GR" dirty="0" smtClean="0"/>
              <a:t> </a:t>
            </a:r>
            <a:r>
              <a:rPr lang="el-GR" dirty="0" err="1" smtClean="0"/>
              <a:t>αντιμετωπισησ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00034" y="1643050"/>
            <a:ext cx="7786742" cy="4714908"/>
          </a:xfrm>
        </p:spPr>
        <p:txBody>
          <a:bodyPr/>
          <a:lstStyle/>
          <a:p>
            <a:pPr algn="l"/>
            <a:r>
              <a:rPr lang="el-GR" dirty="0" smtClean="0"/>
              <a:t>5. Έλεγχος των εισαγγελέων και των </a:t>
            </a:r>
            <a:r>
              <a:rPr lang="en-US" dirty="0" smtClean="0"/>
              <a:t>Pet Shop</a:t>
            </a:r>
            <a:endParaRPr lang="el-GR" dirty="0" smtClean="0"/>
          </a:p>
          <a:p>
            <a:pPr algn="l"/>
            <a:r>
              <a:rPr lang="en-US" dirty="0" smtClean="0"/>
              <a:t> </a:t>
            </a:r>
            <a:endParaRPr lang="el-GR" dirty="0" smtClean="0"/>
          </a:p>
          <a:p>
            <a:pPr algn="l"/>
            <a:r>
              <a:rPr lang="el-GR" dirty="0" smtClean="0"/>
              <a:t>6.Έλεγχος και κλείσιμο των παράνομων εκτροφείων</a:t>
            </a:r>
          </a:p>
          <a:p>
            <a:pPr algn="l"/>
            <a:endParaRPr lang="el-GR" dirty="0" smtClean="0"/>
          </a:p>
          <a:p>
            <a:pPr algn="l"/>
            <a:r>
              <a:rPr lang="el-GR" dirty="0" smtClean="0"/>
              <a:t>7. Αύξηση εθελοντών στα διάφορα φιλοζωικά σωματεία</a:t>
            </a:r>
          </a:p>
          <a:p>
            <a:pPr algn="l"/>
            <a:endParaRPr lang="el-GR" dirty="0" smtClean="0"/>
          </a:p>
          <a:p>
            <a:pPr algn="l"/>
            <a:r>
              <a:rPr lang="el-GR" dirty="0" smtClean="0"/>
              <a:t>8.Υιοθεσία αδέσποτων ζώων</a:t>
            </a:r>
          </a:p>
          <a:p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8229600" cy="1500198"/>
          </a:xfrm>
        </p:spPr>
        <p:txBody>
          <a:bodyPr>
            <a:normAutofit/>
          </a:bodyPr>
          <a:lstStyle/>
          <a:p>
            <a:r>
              <a:rPr lang="el-GR" dirty="0" err="1" smtClean="0"/>
              <a:t>Εκμεταλ</a:t>
            </a:r>
            <a:r>
              <a:rPr lang="el-GR" dirty="0" err="1" smtClean="0"/>
              <a:t>λ</a:t>
            </a:r>
            <a:r>
              <a:rPr lang="el-GR" dirty="0" err="1" smtClean="0"/>
              <a:t>ευση</a:t>
            </a:r>
            <a:r>
              <a:rPr lang="el-GR" dirty="0" smtClean="0"/>
              <a:t> </a:t>
            </a:r>
            <a:r>
              <a:rPr lang="el-GR" dirty="0" smtClean="0"/>
              <a:t>των </a:t>
            </a:r>
            <a:r>
              <a:rPr lang="el-GR" dirty="0" err="1" smtClean="0"/>
              <a:t>ζωων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429684" cy="5143536"/>
          </a:xfrm>
        </p:spPr>
        <p:txBody>
          <a:bodyPr>
            <a:normAutofit/>
          </a:bodyPr>
          <a:lstStyle/>
          <a:p>
            <a:r>
              <a:rPr lang="el-GR" sz="4000" dirty="0" smtClean="0"/>
              <a:t>ΤΣΙΡΚΟ</a:t>
            </a:r>
          </a:p>
          <a:p>
            <a:r>
              <a:rPr lang="el-GR" sz="3600" dirty="0" smtClean="0"/>
              <a:t>Το τσίρκο για τα ζώα σημαίνει :</a:t>
            </a:r>
          </a:p>
          <a:p>
            <a:pPr algn="l"/>
            <a:r>
              <a:rPr lang="el-GR" sz="3200" dirty="0" smtClean="0"/>
              <a:t>1.Παράνομο κυνήγι ειδών υπό εξαφάνιση</a:t>
            </a:r>
          </a:p>
          <a:p>
            <a:pPr algn="l"/>
            <a:r>
              <a:rPr lang="el-GR" sz="3200" dirty="0" smtClean="0"/>
              <a:t>2.Άθλιες συνθήκες διαβίωσης και θάνατος των περισσότερων ζώων</a:t>
            </a:r>
          </a:p>
          <a:p>
            <a:pPr algn="l"/>
            <a:r>
              <a:rPr lang="el-GR" sz="3200" dirty="0" smtClean="0"/>
              <a:t>3.Βασανηστήρια ως μέθοδοι εκπαίδευσης </a:t>
            </a:r>
          </a:p>
          <a:p>
            <a:pPr algn="l"/>
            <a:r>
              <a:rPr lang="el-GR" sz="3200" dirty="0" smtClean="0"/>
              <a:t>4.Παράνομος τζίρος από το εμπόριο άγριων ζώων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1214422"/>
          </a:xfrm>
        </p:spPr>
        <p:txBody>
          <a:bodyPr/>
          <a:lstStyle/>
          <a:p>
            <a:r>
              <a:rPr lang="el-GR" dirty="0" err="1" smtClean="0"/>
              <a:t>Εκμεταλλευση</a:t>
            </a:r>
            <a:r>
              <a:rPr lang="el-GR" dirty="0" smtClean="0"/>
              <a:t> </a:t>
            </a:r>
            <a:r>
              <a:rPr lang="el-GR" dirty="0" err="1" smtClean="0"/>
              <a:t>ζωων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28596" y="1285860"/>
            <a:ext cx="8001056" cy="4929222"/>
          </a:xfrm>
        </p:spPr>
        <p:txBody>
          <a:bodyPr/>
          <a:lstStyle/>
          <a:p>
            <a:r>
              <a:rPr lang="el-GR" sz="3600" dirty="0" smtClean="0"/>
              <a:t>ΤΣΙΡΚΟ</a:t>
            </a:r>
          </a:p>
          <a:p>
            <a:pPr algn="l"/>
            <a:r>
              <a:rPr lang="el-GR" dirty="0" smtClean="0"/>
              <a:t>5.Αφύσικες συνθήκες μεταφοράς (κλουβιά- κατοικίες πολύ μικρών διαστάσεων, ακινησία)</a:t>
            </a:r>
          </a:p>
          <a:p>
            <a:pPr algn="l"/>
            <a:endParaRPr lang="el-GR" dirty="0" smtClean="0"/>
          </a:p>
          <a:p>
            <a:pPr algn="l"/>
            <a:r>
              <a:rPr lang="el-GR" dirty="0" smtClean="0"/>
              <a:t>6.Έλλειψη κατάλληλης κτηνιατρικής φροντίδας </a:t>
            </a:r>
          </a:p>
          <a:p>
            <a:pPr algn="l"/>
            <a:endParaRPr lang="el-GR" dirty="0" smtClean="0"/>
          </a:p>
          <a:p>
            <a:pPr algn="l"/>
            <a:r>
              <a:rPr lang="el-GR" dirty="0" smtClean="0"/>
              <a:t>7.Απάνθρωπο τέλος για τα ζώα που γερνούν και είναι ανίκανα να &lt;&lt;εργασθούν &gt;&gt;</a:t>
            </a:r>
          </a:p>
          <a:p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1000132"/>
          </a:xfrm>
        </p:spPr>
        <p:txBody>
          <a:bodyPr/>
          <a:lstStyle/>
          <a:p>
            <a:r>
              <a:rPr lang="el-GR" dirty="0" err="1" smtClean="0"/>
              <a:t>ΖΩοΛΟΓΙΚΟΣ</a:t>
            </a:r>
            <a:r>
              <a:rPr lang="el-GR" dirty="0" smtClean="0"/>
              <a:t> </a:t>
            </a:r>
            <a:r>
              <a:rPr lang="el-GR" dirty="0" smtClean="0"/>
              <a:t>ΚΗΠΟΣ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14282" y="1643050"/>
            <a:ext cx="8143932" cy="4857784"/>
          </a:xfrm>
        </p:spPr>
        <p:txBody>
          <a:bodyPr/>
          <a:lstStyle/>
          <a:p>
            <a:r>
              <a:rPr lang="el-GR" dirty="0" smtClean="0"/>
              <a:t>Στον ζωολογικό κήπο τα ζώα :</a:t>
            </a:r>
          </a:p>
          <a:p>
            <a:r>
              <a:rPr lang="el-GR" dirty="0" smtClean="0"/>
              <a:t>1.Ζουν μέσα σε μικρό και περιορισμένο χώρο</a:t>
            </a:r>
          </a:p>
          <a:p>
            <a:r>
              <a:rPr lang="el-GR" dirty="0" smtClean="0"/>
              <a:t>2.Πολλές φορές δεν τρέφονται σωστά </a:t>
            </a:r>
          </a:p>
          <a:p>
            <a:r>
              <a:rPr lang="el-GR" dirty="0" smtClean="0"/>
              <a:t>3.Μεταδίδουν συνεχώς ασθένειες μεταξύ τους</a:t>
            </a:r>
          </a:p>
          <a:p>
            <a:r>
              <a:rPr lang="el-GR" dirty="0" smtClean="0"/>
              <a:t>4.Δεν έχουν κατάλληλη περίθαλψη</a:t>
            </a:r>
          </a:p>
          <a:p>
            <a:r>
              <a:rPr lang="el-GR" dirty="0" smtClean="0"/>
              <a:t>5.Τα ζώα υπό εξαφάνιση απειλούνται ακόμη περισσότερο</a:t>
            </a:r>
          </a:p>
          <a:p>
            <a:r>
              <a:rPr lang="el-GR" dirty="0" smtClean="0"/>
              <a:t>6.Είναι μακριά από το φυσικό τους περιβάλλον </a:t>
            </a:r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101</TotalTime>
  <Words>359</Words>
  <Application>Microsoft Office PowerPoint</Application>
  <PresentationFormat>Προβολή στην οθόνη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Αποκορύφωμα</vt:lpstr>
      <vt:lpstr>Project   </vt:lpstr>
      <vt:lpstr>Εγκαταλειψη των ζωων</vt:lpstr>
      <vt:lpstr>ΆΙΤΙΑ </vt:lpstr>
      <vt:lpstr>αποτελεσματα</vt:lpstr>
      <vt:lpstr>Τροποι αντιμετωπισησ</vt:lpstr>
      <vt:lpstr>Τροποι αντιμετωπισησ</vt:lpstr>
      <vt:lpstr>Εκμεταλλευση των ζωων</vt:lpstr>
      <vt:lpstr>Εκμεταλλευση ζωων</vt:lpstr>
      <vt:lpstr>ΖΩοΛΟΓΙΚΟΣ ΚΗΠΟΣ</vt:lpstr>
      <vt:lpstr>ΚΥΝΟΜΑΧΙΕΣ</vt:lpstr>
      <vt:lpstr>ΚΥΝΟΜΑΧΙΕΣ</vt:lpstr>
      <vt:lpstr>ΤΕΛΟΣ ΠΑΡΟΥΣΙΑΣΗΣ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</dc:title>
  <dc:creator>user</dc:creator>
  <cp:lastModifiedBy>userr11</cp:lastModifiedBy>
  <cp:revision>12</cp:revision>
  <dcterms:created xsi:type="dcterms:W3CDTF">2017-01-24T18:34:05Z</dcterms:created>
  <dcterms:modified xsi:type="dcterms:W3CDTF">2017-05-03T06:06:10Z</dcterms:modified>
</cp:coreProperties>
</file>