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472514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ΘΡΗΣΚΕΥΤΙΚΑ</a:t>
            </a:r>
            <a:endParaRPr lang="el-G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267201"/>
            <a:ext cx="8915399" cy="1636462"/>
          </a:xfrm>
        </p:spPr>
        <p:txBody>
          <a:bodyPr/>
          <a:lstStyle/>
          <a:p>
            <a:r>
              <a:rPr lang="el-GR" dirty="0" smtClean="0"/>
              <a:t>Υπεύθυνος καθηγητής : κ. Καπετανάκης</a:t>
            </a:r>
          </a:p>
          <a:p>
            <a:r>
              <a:rPr lang="el-GR" dirty="0" smtClean="0"/>
              <a:t>Μαθητής : Γιώργος </a:t>
            </a:r>
            <a:r>
              <a:rPr lang="el-GR" dirty="0" err="1" smtClean="0"/>
              <a:t>Βέλης</a:t>
            </a: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89165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3000">
        <p15:prstTrans prst="fallOver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43371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Σελίδα 110 Εργασία στην τάξη 7</a:t>
            </a:r>
            <a:endParaRPr lang="el-G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664530" y="99579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2586681" y="1598141"/>
            <a:ext cx="8946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Διαβάστε τη φράση στο ειλητάριο που κρατάει ο προφήτης. Δικαιολογήστε τον τίτλο του μαθήματος.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1113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4000">
        <p15:prstTrans prst="fallOver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24604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Απάντηση </a:t>
            </a:r>
            <a:endParaRPr lang="el-G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957384" y="9308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704199" y="1721709"/>
            <a:ext cx="8921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Πάνω στο ειλητάριο υπάρχει η φράση : « ιδού </a:t>
            </a:r>
            <a:r>
              <a:rPr lang="el-GR" dirty="0"/>
              <a:t>η παρθένος εν </a:t>
            </a:r>
            <a:r>
              <a:rPr lang="el-GR" dirty="0" err="1"/>
              <a:t>γαστρί</a:t>
            </a:r>
            <a:r>
              <a:rPr lang="el-GR" dirty="0"/>
              <a:t> </a:t>
            </a:r>
            <a:r>
              <a:rPr lang="el-GR" dirty="0" smtClean="0"/>
              <a:t>έξει ».</a:t>
            </a:r>
            <a:endParaRPr lang="el-GR" dirty="0"/>
          </a:p>
          <a:p>
            <a:r>
              <a:rPr lang="el-GR" dirty="0" smtClean="0"/>
              <a:t>Ο τίτλος του μαθήματος λέει : « Ησαΐας : Ο προφήτης του Εμμανουήλ », που ισχύει καθώς ο Ησαΐας προφήτευσε σχεδόν οτιδήποτε συνέβη αργότερα στον Ιησού.</a:t>
            </a:r>
            <a:endParaRPr lang="el-G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199" y="3716034"/>
            <a:ext cx="3056399" cy="22893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83" y="3509322"/>
            <a:ext cx="2630316" cy="2874997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6137189" y="4728519"/>
            <a:ext cx="1589903" cy="4366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4854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7000">
        <p15:prstTrans prst="fallOve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321472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Ευχαριστώ για την προσοχή σας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2400" dirty="0" smtClean="0"/>
              <a:t>Γιώργος </a:t>
            </a:r>
            <a:r>
              <a:rPr lang="el-GR" sz="2400" dirty="0" err="1" smtClean="0"/>
              <a:t>Βέλης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364854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3000">
        <p15:prstTrans prst="curtains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370</TotalTime>
  <Words>81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ΘΡΗΣΚΕΥΤΙΚΑ</vt:lpstr>
      <vt:lpstr>Σελίδα 110 Εργασία στην τάξη 7</vt:lpstr>
      <vt:lpstr>Απάντηση </vt:lpstr>
      <vt:lpstr>Ευχαριστώ για την προσοχή σας  Γιώργος Βέλης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ΘΡΗΣΚΕΥΤΙΚΑ</dc:title>
  <dc:creator>liana</dc:creator>
  <cp:lastModifiedBy>liana</cp:lastModifiedBy>
  <cp:revision>7</cp:revision>
  <dcterms:created xsi:type="dcterms:W3CDTF">2016-05-19T10:19:31Z</dcterms:created>
  <dcterms:modified xsi:type="dcterms:W3CDTF">2016-05-19T16:30:14Z</dcterms:modified>
</cp:coreProperties>
</file>