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320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2853615-BFDE-46DE-814C-47EC6EF6D371}" type="datetimeFigureOut">
              <a:rPr lang="el-GR" smtClean="0"/>
              <a:t>12/2/2016</a:t>
            </a:fld>
            <a:endParaRPr lang="el-G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12/2/2016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12/2/2016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12/2/2016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12/2/2016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12/2/2016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12/2/2016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12/2/2016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12/2/2016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12/2/2016</a:t>
            </a:fld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12/2/2016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12/2/2016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4733365" y="2348880"/>
            <a:ext cx="3313355" cy="2061756"/>
          </a:xfrm>
        </p:spPr>
        <p:txBody>
          <a:bodyPr>
            <a:noAutofit/>
          </a:bodyPr>
          <a:lstStyle/>
          <a:p>
            <a:pPr algn="ctr"/>
            <a:r>
              <a:rPr lang="el-G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ΑΝΑΣΤΑΣΗ ΤΗΣ ΚΟΡΗΣ ΤΟΥ ΙΑΕΙΡΟΥ: Ο ΧΡΙΣΤΟΣ ΧΑΡΙΖΕΙ ΞΑΝΑ ΤΟ ΔΩΡΟ ΤΗΣ ΖΩΗΣ</a:t>
            </a:r>
            <a:endParaRPr lang="el-GR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4644008" y="4437112"/>
            <a:ext cx="3456383" cy="1600208"/>
          </a:xfrm>
        </p:spPr>
        <p:txBody>
          <a:bodyPr>
            <a:noAutofit/>
          </a:bodyPr>
          <a:lstStyle/>
          <a:p>
            <a:pPr algn="ctr"/>
            <a:r>
              <a:rPr lang="el-GR" sz="1600" dirty="0" smtClean="0"/>
              <a:t>Π.Γ.Ε.Σ.Σ.</a:t>
            </a:r>
          </a:p>
          <a:p>
            <a:pPr algn="ctr"/>
            <a:r>
              <a:rPr lang="el-GR" sz="1600" dirty="0" smtClean="0"/>
              <a:t>Β2</a:t>
            </a:r>
          </a:p>
          <a:p>
            <a:pPr algn="ctr"/>
            <a:r>
              <a:rPr lang="el-GR" sz="1600" dirty="0" smtClean="0"/>
              <a:t>ΘΡΗΣΚΕΥΤΙΚΑ</a:t>
            </a:r>
          </a:p>
          <a:p>
            <a:pPr algn="ctr"/>
            <a:r>
              <a:rPr lang="el-GR" sz="1600" dirty="0" smtClean="0"/>
              <a:t>ΚΕΦΑΛΑΙΟ 23</a:t>
            </a:r>
          </a:p>
          <a:p>
            <a:pPr algn="ctr"/>
            <a:r>
              <a:rPr lang="el-GR" sz="1600" dirty="0" smtClean="0"/>
              <a:t>ΕΠΙΜΕΛΕΙΑ: ΚΑΡΝΑΡΟΥ ΧΡΙΣΤΙΝΑ</a:t>
            </a:r>
            <a:endParaRPr lang="el-GR" sz="1600" dirty="0"/>
          </a:p>
        </p:txBody>
      </p:sp>
    </p:spTree>
    <p:extLst>
      <p:ext uri="{BB962C8B-B14F-4D97-AF65-F5344CB8AC3E}">
        <p14:creationId xmlns:p14="http://schemas.microsoft.com/office/powerpoint/2010/main" val="3716779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43608" y="1124744"/>
            <a:ext cx="7024744" cy="685880"/>
          </a:xfrm>
        </p:spPr>
        <p:txBody>
          <a:bodyPr>
            <a:normAutofit/>
          </a:bodyPr>
          <a:lstStyle/>
          <a:p>
            <a:pPr algn="ctr"/>
            <a:r>
              <a:rPr lang="el-G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ΕΠΕΞΕΡΓΑΣΙΑ 5</a:t>
            </a:r>
            <a:endParaRPr lang="el-G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43608" y="2204864"/>
            <a:ext cx="6777317" cy="3987805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l-GR" b="1" dirty="0" smtClean="0"/>
              <a:t>Με την ανάσταση της κόρης του Ιαείρου τι φανερώθηκε:</a:t>
            </a:r>
          </a:p>
          <a:p>
            <a:pPr algn="ctr">
              <a:buFont typeface="Wingdings" pitchFamily="2" charset="2"/>
              <a:buChar char="v"/>
            </a:pPr>
            <a:r>
              <a:rPr lang="el-GR" b="1" dirty="0" smtClean="0"/>
              <a:t>για το πρόσωπο του Χριστού;</a:t>
            </a:r>
          </a:p>
          <a:p>
            <a:pPr algn="ctr">
              <a:buFont typeface="Wingdings" pitchFamily="2" charset="2"/>
              <a:buChar char="v"/>
            </a:pPr>
            <a:r>
              <a:rPr lang="el-GR" b="1" dirty="0" smtClean="0"/>
              <a:t>για τη βασιλεία του Θεού;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8185608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43608" y="1124744"/>
            <a:ext cx="7024744" cy="710952"/>
          </a:xfrm>
        </p:spPr>
        <p:txBody>
          <a:bodyPr/>
          <a:lstStyle/>
          <a:p>
            <a:pPr algn="ctr"/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 ΧΡΙΣΤΟΣ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43608" y="1988840"/>
            <a:ext cx="6777317" cy="3627765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l-GR" sz="2000" b="1" dirty="0" smtClean="0"/>
              <a:t>Με την ανάσταση της κόρης του Ιαείρου φανερώθηκε ότι ο Ιησούς δεν αφήνει μόνο του τον άνθρωπο μπροστά στον θάνατο. Ο Ιησούς προσφέρει συμπαράσταση και στήριξη σε όλους, αρκεί να το θελήσουν.</a:t>
            </a:r>
            <a:endParaRPr lang="el-GR" sz="2000" b="1" dirty="0"/>
          </a:p>
        </p:txBody>
      </p:sp>
      <p:pic>
        <p:nvPicPr>
          <p:cNvPr id="1026" name="Picture 2" descr="http://1.bp.blogspot.com/-7ZuggN-30Jk/T3DVnS1jkTI/AAAAAAAAB3Y/PRB6509uqEw/s1600/angel-storiesa7---JESUS+HEALS+THE+DAUGHTER+OF+JAIRU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933056"/>
            <a:ext cx="3048000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05255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43608" y="980728"/>
            <a:ext cx="7024744" cy="685880"/>
          </a:xfrm>
        </p:spPr>
        <p:txBody>
          <a:bodyPr>
            <a:noAutofit/>
          </a:bodyPr>
          <a:lstStyle/>
          <a:p>
            <a:pPr algn="ctr"/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ΒΑΣΙΛΕΙΑ ΤΟΥ ΘΕΟΥ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43608" y="1843197"/>
            <a:ext cx="6777317" cy="3627765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l-GR" sz="2000" b="1" dirty="0" smtClean="0"/>
              <a:t>Ακόμη, με την ανάσταση της κόρης του Ιαείρου φανερώθηκε ότι στον κόσμο της Βασιλείας του Θεού, όποιος ζει αληθινά, είναι βέβαιος ότι η ζωή θα θριαμβεύσει.</a:t>
            </a:r>
          </a:p>
          <a:p>
            <a:pPr marL="68580" indent="0" algn="ctr">
              <a:buNone/>
            </a:pPr>
            <a:r>
              <a:rPr lang="el-GR" sz="2000" b="1" dirty="0" smtClean="0"/>
              <a:t>Ο θάνατος πονάει τους ανθρώπους, αλλά δεν είναι τιμωρία απ’ τον Θεό. Η αγάπη, η δύναμη και η ευσπλαχνία του Θεού είναι πέρα και απ’ τον θάνατο.</a:t>
            </a:r>
            <a:endParaRPr lang="el-GR" sz="2000" b="1" dirty="0"/>
          </a:p>
        </p:txBody>
      </p:sp>
      <p:pic>
        <p:nvPicPr>
          <p:cNvPr id="2050" name="Picture 2" descr="http://i1097.photobucket.com/albums/g353/orthodoxiaforum/Skines_apo_tin_Kaini_Diathiki/anastasi_tis_koris_tou_Iaeirou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293096"/>
            <a:ext cx="3600400" cy="2065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925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59628" y="1844824"/>
            <a:ext cx="7024744" cy="1143000"/>
          </a:xfrm>
        </p:spPr>
        <p:txBody>
          <a:bodyPr>
            <a:noAutofit/>
          </a:bodyPr>
          <a:lstStyle/>
          <a:p>
            <a:pPr algn="ctr"/>
            <a:r>
              <a:rPr lang="el-GR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ΤΕΛΟΣ!!!</a:t>
            </a:r>
            <a:endParaRPr lang="el-GR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87624" y="3212976"/>
            <a:ext cx="6777317" cy="1584176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l-G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ΣΑΣ ΕΥΧΑΡΙΣΤΩ ΓΙΑ ΤΗΝ ΠΡΟΣΟΧΗ ΣΑΣ!!!!!</a:t>
            </a:r>
            <a:endParaRPr lang="el-G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31970">
            <a:off x="3563889" y="4460714"/>
            <a:ext cx="1944216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0922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Διαστημικό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28</TotalTime>
  <Words>162</Words>
  <Application>Microsoft Office PowerPoint</Application>
  <PresentationFormat>Προβολή στην οθόνη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Austin</vt:lpstr>
      <vt:lpstr>Η ΑΝΑΣΤΑΣΗ ΤΗΣ ΚΟΡΗΣ ΤΟΥ ΙΑΕΙΡΟΥ: Ο ΧΡΙΣΤΟΣ ΧΑΡΙΖΕΙ ΞΑΝΑ ΤΟ ΔΩΡΟ ΤΗΣ ΖΩΗΣ</vt:lpstr>
      <vt:lpstr>ΕΠΕΞΕΡΓΑΣΙΑ 5</vt:lpstr>
      <vt:lpstr>Ο ΧΡΙΣΤΟΣ</vt:lpstr>
      <vt:lpstr>Η ΒΑΣΙΛΕΙΑ ΤΟΥ ΘΕΟΥ</vt:lpstr>
      <vt:lpstr>ΤΕΛΟΣ!!!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ΑΝΑΣΤΑΣΗ ΤΗΣ ΚΟΡΗΣ ΤΟΥ ΙΑΕΙΡΟΥ: Ο ΧΡΙΣΤΟΣ ΧΑΡΙΖΕΙ ΞΑΝΑ ΤΟ ΔΩΡΟ ΤΗΣ ΖΩΗΣ</dc:title>
  <dc:creator>hp</dc:creator>
  <cp:lastModifiedBy>hp</cp:lastModifiedBy>
  <cp:revision>8</cp:revision>
  <dcterms:created xsi:type="dcterms:W3CDTF">2016-02-12T13:18:21Z</dcterms:created>
  <dcterms:modified xsi:type="dcterms:W3CDTF">2016-02-12T14:06:13Z</dcterms:modified>
</cp:coreProperties>
</file>