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AB0-99AB-4C91-AC7E-1BBA494C1C50}" type="datetimeFigureOut">
              <a:rPr lang="el-GR" smtClean="0"/>
              <a:t>5/5/2015</a:t>
            </a:fld>
            <a:endParaRPr lang="el-G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BACE57-8210-43F6-BF82-D246CCB31F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AB0-99AB-4C91-AC7E-1BBA494C1C50}" type="datetimeFigureOut">
              <a:rPr lang="el-GR" smtClean="0"/>
              <a:t>5/5/2015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CE57-8210-43F6-BF82-D246CCB31F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AB0-99AB-4C91-AC7E-1BBA494C1C50}" type="datetimeFigureOut">
              <a:rPr lang="el-GR" smtClean="0"/>
              <a:t>5/5/2015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CE57-8210-43F6-BF82-D246CCB31F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AB0-99AB-4C91-AC7E-1BBA494C1C50}" type="datetimeFigureOut">
              <a:rPr lang="el-GR" smtClean="0"/>
              <a:t>5/5/2015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BACE57-8210-43F6-BF82-D246CCB31F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AB0-99AB-4C91-AC7E-1BBA494C1C50}" type="datetimeFigureOut">
              <a:rPr lang="el-GR" smtClean="0"/>
              <a:t>5/5/2015</a:t>
            </a:fld>
            <a:endParaRPr lang="el-G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CE57-8210-43F6-BF82-D246CCB31FD8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AB0-99AB-4C91-AC7E-1BBA494C1C50}" type="datetimeFigureOut">
              <a:rPr lang="el-GR" smtClean="0"/>
              <a:t>5/5/2015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CE57-8210-43F6-BF82-D246CCB31F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AB0-99AB-4C91-AC7E-1BBA494C1C50}" type="datetimeFigureOut">
              <a:rPr lang="el-GR" smtClean="0"/>
              <a:t>5/5/2015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CBACE57-8210-43F6-BF82-D246CCB31FD8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AB0-99AB-4C91-AC7E-1BBA494C1C50}" type="datetimeFigureOut">
              <a:rPr lang="el-GR" smtClean="0"/>
              <a:t>5/5/2015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CE57-8210-43F6-BF82-D246CCB31F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AB0-99AB-4C91-AC7E-1BBA494C1C50}" type="datetimeFigureOut">
              <a:rPr lang="el-GR" smtClean="0"/>
              <a:t>5/5/2015</a:t>
            </a:fld>
            <a:endParaRPr lang="el-G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CE57-8210-43F6-BF82-D246CCB31F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AB0-99AB-4C91-AC7E-1BBA494C1C50}" type="datetimeFigureOut">
              <a:rPr lang="el-GR" smtClean="0"/>
              <a:t>5/5/2015</a:t>
            </a:fld>
            <a:endParaRPr lang="el-G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CE57-8210-43F6-BF82-D246CCB31F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DAB0-99AB-4C91-AC7E-1BBA494C1C50}" type="datetimeFigureOut">
              <a:rPr lang="el-GR" smtClean="0"/>
              <a:t>5/5/2015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CE57-8210-43F6-BF82-D246CCB31FD8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554DAB0-99AB-4C91-AC7E-1BBA494C1C50}" type="datetimeFigureOut">
              <a:rPr lang="el-GR" smtClean="0"/>
              <a:t>5/5/2015</a:t>
            </a:fld>
            <a:endParaRPr lang="el-G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BACE57-8210-43F6-BF82-D246CCB31FD8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>
                <a:solidFill>
                  <a:srgbClr val="002060"/>
                </a:solidFill>
              </a:rPr>
              <a:t>Δημιουργια του κοσμου κατα τον μαρδουκ</a:t>
            </a:r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1500" b="1" dirty="0" smtClean="0"/>
              <a:t>Όλες οι Κοσμογονίες των λαών της γης αναφέρονται σε έναν εμβρυώδη κόσμο </a:t>
            </a:r>
            <a:r>
              <a:rPr lang="el-GR" sz="1500" dirty="0" smtClean="0"/>
              <a:t>που υπήρχε σε μια αρχέγονη εποχή, πριν ακόμη χωριστούν ο ουρανός και η γη. Σε πολλές κοσμογονίες ο κόσμος δημιουργείται από τα νερά ή το βαθύ ωκεανό και σε άλλες από μια χαώδη κατάσταση. To θέμα του αρχέγονου ύδατος που στις αρχαϊκές Κοσμογονίες παρουσιάζεται ως κοσμικό και συγχρόνως θεϊκό σύνολο, βρίσκεται και στους Σουμέριους. Κάποτε ο κόσμος δημιουργείται από τον ωκεανό , πάνω από τον οποίο ένας θεός σύμφωνα με την παράδοση ο Μαρδούκ, ο κατοπινός μεγάλος θεός της Βαβυλώνας , άπλωσε μια καλαμένια ψάθα, πάνω στην οποία συσσώρευσε το χώμα της γης.</a:t>
            </a:r>
          </a:p>
          <a:p>
            <a:r>
              <a:rPr lang="el-GR" sz="1500" b="1" dirty="0" smtClean="0"/>
              <a:t>Το βαβυλωνιακό έπος και η δημιουργία του κόσμου</a:t>
            </a:r>
            <a:endParaRPr lang="el-GR" sz="1500" dirty="0" smtClean="0"/>
          </a:p>
          <a:p>
            <a:r>
              <a:rPr lang="el-GR" sz="1500" b="1" dirty="0" smtClean="0"/>
              <a:t>Το κοσμογονικό έπος (γνωστό από τις λέξεις του πρώτου στίχου) με τον τίτλο Ενουμά Έλις (Enuma Elish),</a:t>
            </a:r>
            <a:r>
              <a:rPr lang="el-GR" sz="1500" dirty="0" smtClean="0"/>
              <a:t> «Όταν εκεί πάνω…» ασχολείται με τη δημιουργία του κόσμου. Μαζί με το έπος του Γκιλγκαμές είναι από τις πιο σημαντικές δημιουργίες της μεσοποταμιακής θρησκευτικότητας. Τα Ενουμά ΄Ελις διηγείται τη γένεση του κόσμου με σκοπό να δοξάσει το θεό Μαρδούκ. Στην αρχή παρουσιάζεται η παλαιά εικόνα του κόσμου, των «αρχών» του κόσμου, τον οποίο έχει καλύψει παντού το νερό. Από τους απέραντους όμως όγκους των υδάτων αναπηδά αρχικά το ζεύγος Απσού και Τιαμάτ.</a:t>
            </a:r>
          </a:p>
          <a:p>
            <a:r>
              <a:rPr lang="el-GR" sz="1500" dirty="0" smtClean="0"/>
              <a:t>Τελικά ο θεός Μαρδούκ αποφασίζει μετά από πολλές μάχες και πολέμους, να δημιουργήσει τους ανθρώπους , για να υπηρετούν τους θεούς. Αναζητήθηκε ο πρωταίτιος του πολέμου που ήταν ο Κιγκού ο οποίος παρέσυρε την Τιαμάτ. Του άνοιξαν λοιπόν τις φλέβες του και από το αίμα του δημιουργήθηκαν οι άνθρωποι(VI, 30). </a:t>
            </a:r>
            <a:r>
              <a:rPr lang="el-GR" sz="1500" b="1" dirty="0" smtClean="0"/>
              <a:t>O άνθρωπος λοιπόν δημιουργήθηκε για να υπηρετεί τους θεούς. </a:t>
            </a:r>
            <a:r>
              <a:rPr lang="el-GR" sz="1500" dirty="0" smtClean="0"/>
              <a:t>Συγχρόνως όμως εισάγει στη δημιουργία του το δαιμονικό στοιχείο, γιατί δημιουργήθηκε από το αίμα του Κιγκού, ο οποίος στην αρχή ήταν θεός και ύστερα έγινε Αρχιδαίμων.</a:t>
            </a:r>
            <a:r>
              <a:rPr lang="el-GR" sz="1500" b="1" dirty="0" smtClean="0"/>
              <a:t>Ο άνθρωπος φαίνεται να είναι από την αρχή καταδικασμένος.</a:t>
            </a:r>
            <a:endParaRPr lang="el-GR" sz="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ΘΓ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188640"/>
            <a:ext cx="2372473" cy="292494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3" name="Picture 2" descr="κατάλογο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3068960"/>
            <a:ext cx="2664296" cy="36296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Picture 3" descr="ΦΩΦΩΦΩ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0"/>
            <a:ext cx="4095455" cy="2880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ΩΦ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32040" y="3212976"/>
            <a:ext cx="2581210" cy="34593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</TotalTime>
  <Words>334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Trek</vt:lpstr>
      <vt:lpstr>Δημιουργια του κοσμου κατα τον μαρδουκ</vt:lpstr>
      <vt:lpstr>Slide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Δημιουργια του κοσμου κατα τον μαρδουκ</dc:title>
  <dc:creator>ΘΑΝΟΣ</dc:creator>
  <cp:lastModifiedBy>ΘΑΝΟΣ</cp:lastModifiedBy>
  <cp:revision>1</cp:revision>
  <dcterms:created xsi:type="dcterms:W3CDTF">2015-05-05T19:41:27Z</dcterms:created>
  <dcterms:modified xsi:type="dcterms:W3CDTF">2015-05-05T19:51:03Z</dcterms:modified>
</cp:coreProperties>
</file>