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58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Τίτλο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16" name="Θέση ημερομηνίας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Τίτλο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7" name="Θέση περιεχομένου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Τίτλο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Τίτλο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5" name="Θέση κειμένου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Θέση περιεχομένου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Τίτλο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24" name="Θέση υποσέλιδου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29" name="Θέση υποσέλιδου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Θέση εικόνας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Θέση κειμένου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ημερομηνίας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41EC9C2-906E-448E-9B66-8829CA124B3D}" type="datetimeFigureOut">
              <a:rPr lang="el-GR" smtClean="0"/>
              <a:t>28/10/2014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70D6F6-F993-4893-B7FC-CE226E1FA902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τίτλου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edu.gr/modules/ebook/show.php/DSGYM-C117/73/597,2149/" TargetMode="External"/><Relationship Id="rId2" Type="http://schemas.openxmlformats.org/officeDocument/2006/relationships/hyperlink" Target="http://el.wikipedia.org/wiki/%CE%A0%CF%81%CE%BF%CF%84%CE%B5%CF%83%CF%84%CE%B1%CE%BD%CF%84%CE%B9%CF%83%CE%BC%CF%8C%CF%8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mdleo.gr/diaf/files/proph/2_epitomos_parts/05_aireseis-paradosi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458200" cy="2232248"/>
          </a:xfrm>
        </p:spPr>
        <p:txBody>
          <a:bodyPr>
            <a:normAutofit/>
          </a:bodyPr>
          <a:lstStyle/>
          <a:p>
            <a:pPr algn="ctr"/>
            <a:r>
              <a:rPr lang="el-GR" sz="4400" dirty="0" smtClean="0"/>
              <a:t>ΠΡΟΤΕΣΤΑΝΤΙΚΕΣ ΟΜΟΛΟΓΙΕΣ</a:t>
            </a:r>
            <a:endParaRPr lang="el-GR" sz="44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5013176"/>
            <a:ext cx="8856984" cy="170304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Πρότυπο Πειραματικό Γυμνάσιο Ευαγγελικής Σχολής Σμύρνης</a:t>
            </a:r>
          </a:p>
          <a:p>
            <a:r>
              <a:rPr lang="el-GR" dirty="0" smtClean="0"/>
              <a:t>Κωνσταντίνος Οικονομίδης</a:t>
            </a:r>
          </a:p>
          <a:p>
            <a:r>
              <a:rPr lang="el-GR" dirty="0" smtClean="0"/>
              <a:t>Γ΄2</a:t>
            </a:r>
          </a:p>
          <a:p>
            <a:r>
              <a:rPr lang="el-GR" dirty="0" smtClean="0"/>
              <a:t>Θρησκευτικά</a:t>
            </a:r>
          </a:p>
          <a:p>
            <a:r>
              <a:rPr lang="el-GR" dirty="0" smtClean="0"/>
              <a:t>ΘΕ1: Η Χριστιανοσύνη στον σύγχρονο κόσμο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1312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Προτεσταντισμοσ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1554162"/>
            <a:ext cx="5638800" cy="4525963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O Προτεσταντισμός αποτελεί έναν από τους μεγάλους κλάδους του Χριστιανισμού. Ως κίνημα Μεταρρύθμισης εμφανίστηκε το 16ο αιώνα στη Γερμανία, με πρωτεργάτη του το Μαρτίνο Λούθηρο. Το όνομα προέρχεται από την λατινική "</a:t>
            </a:r>
            <a:r>
              <a:rPr lang="el-GR" dirty="0" err="1"/>
              <a:t>Protestantismus</a:t>
            </a:r>
            <a:r>
              <a:rPr lang="el-GR" dirty="0"/>
              <a:t>" που σημαίνει διαμαρτυρία.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124744"/>
            <a:ext cx="3200400" cy="5723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187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Η </a:t>
            </a:r>
            <a:r>
              <a:rPr lang="el-GR" dirty="0" err="1" smtClean="0"/>
              <a:t>πορεια</a:t>
            </a:r>
            <a:r>
              <a:rPr lang="el-GR" dirty="0" smtClean="0"/>
              <a:t> του προτεσταντισμου(1)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861048"/>
            <a:ext cx="3059832" cy="299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554162"/>
            <a:ext cx="8460432" cy="4971182"/>
          </a:xfrm>
        </p:spPr>
        <p:txBody>
          <a:bodyPr>
            <a:normAutofit fontScale="70000" lnSpcReduction="20000"/>
          </a:bodyPr>
          <a:lstStyle/>
          <a:p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Στην ιστορική του διαδρομή ο Προτεσταντισμός εμφανίστηκε ως μία Εκκλησία συνεχών μεταβολών και ονομάστηκε «Εκκλησία συνεχών μεταρρυθμίσεων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». </a:t>
            </a: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Αυτή η τάση επέφερε διασπάσεις, ακόμα και εντός της Προτεσταντικής Εκκλησίας</a:t>
            </a:r>
            <a:r>
              <a:rPr lang="el-GR" dirty="0"/>
              <a:t>.</a:t>
            </a:r>
          </a:p>
          <a:p>
            <a:endParaRPr lang="el-GR" dirty="0"/>
          </a:p>
          <a:p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Οι οπαδοί του Λούθηρου διαμόρφωσαν την ονομαζόμενη «Λουθηρανική Εκκλησία», που αριθμεί σήμερα αρκετά 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μέλη. </a:t>
            </a: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Όταν εμφανίστηκε ο Καλβίνος, ο οποίος διαφοροποιήθηκε σε κάποια σημεία από τη διδασκαλία του Λούθηρου, δημιουργήθηκε η «Εκκλησία των Καλβινιστών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». Αργότερα </a:t>
            </a: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εμφανίστηκε η Αγγλικανική Εκκλησία (μία τάση ανάμεσα σε Λουθηρανούς και Ρωμαιοκαθολικούς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). </a:t>
            </a: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Τέλος, τον 19ο και 20ο αιώνα δημιουργήθηκαν πολλές «προτεσταντικές ομολογίες» (</a:t>
            </a:r>
            <a:r>
              <a:rPr lang="el-G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Πεντηκοστιανοί</a:t>
            </a: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Αντβεντιστές, Ευαγγελικοί, Βαπτιστές </a:t>
            </a:r>
            <a:r>
              <a:rPr lang="el-GR" dirty="0"/>
              <a:t>κ.ά.). </a:t>
            </a:r>
          </a:p>
        </p:txBody>
      </p:sp>
    </p:spTree>
    <p:extLst>
      <p:ext uri="{BB962C8B-B14F-4D97-AF65-F5344CB8AC3E}">
        <p14:creationId xmlns:p14="http://schemas.microsoft.com/office/powerpoint/2010/main" val="2499776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Η </a:t>
            </a:r>
            <a:r>
              <a:rPr lang="el-GR" dirty="0" err="1" smtClean="0"/>
              <a:t>πορεια</a:t>
            </a:r>
            <a:r>
              <a:rPr lang="el-GR" dirty="0" smtClean="0"/>
              <a:t> </a:t>
            </a:r>
            <a:r>
              <a:rPr lang="el-GR" dirty="0"/>
              <a:t>του </a:t>
            </a:r>
            <a:r>
              <a:rPr lang="el-GR" dirty="0" smtClean="0"/>
              <a:t>προτεσταντισμου(2)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1554162"/>
            <a:ext cx="5347320" cy="5303838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Σήμερα, οι γνωστότερες Προτεσταντικές ομολογίες στην Ελλάδα είναι: </a:t>
            </a:r>
            <a:r>
              <a:rPr lang="el-GR" dirty="0" err="1" smtClean="0"/>
              <a:t>Ευαγγελικοί–Πρεσβυτεριανοί</a:t>
            </a:r>
            <a:r>
              <a:rPr lang="el-GR" dirty="0" smtClean="0"/>
              <a:t>, Λουθηρανοί, </a:t>
            </a:r>
            <a:r>
              <a:rPr lang="el-GR" dirty="0" err="1" smtClean="0"/>
              <a:t>Επισκοπιανοί</a:t>
            </a:r>
            <a:r>
              <a:rPr lang="el-GR" dirty="0" smtClean="0"/>
              <a:t>, Βαπτιστές, Μεθοδιστές, Μορμόνοι, </a:t>
            </a:r>
            <a:r>
              <a:rPr lang="el-GR" dirty="0" err="1" smtClean="0"/>
              <a:t>Χιλιαστές(Ιεχωβάδες</a:t>
            </a:r>
            <a:r>
              <a:rPr lang="el-GR" dirty="0" smtClean="0"/>
              <a:t>), </a:t>
            </a:r>
            <a:r>
              <a:rPr lang="el-GR" dirty="0" err="1" smtClean="0"/>
              <a:t>Αντβενιστές</a:t>
            </a:r>
            <a:r>
              <a:rPr lang="el-GR" dirty="0" smtClean="0"/>
              <a:t> της εβδόμης ημέρας.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64495"/>
            <a:ext cx="3779912" cy="56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656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0"/>
            <a:ext cx="8686800" cy="110676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Οι </a:t>
            </a:r>
            <a:r>
              <a:rPr lang="el-GR" dirty="0" err="1" smtClean="0"/>
              <a:t>σχεσεισ</a:t>
            </a:r>
            <a:r>
              <a:rPr lang="el-GR" dirty="0" smtClean="0"/>
              <a:t> </a:t>
            </a:r>
            <a:r>
              <a:rPr lang="el-GR" dirty="0" err="1" smtClean="0"/>
              <a:t>μεταξυ</a:t>
            </a:r>
            <a:r>
              <a:rPr lang="el-GR" dirty="0" smtClean="0"/>
              <a:t> </a:t>
            </a:r>
            <a:r>
              <a:rPr lang="el-GR" dirty="0" err="1" smtClean="0"/>
              <a:t>προτεσταντισμου</a:t>
            </a:r>
            <a:r>
              <a:rPr lang="el-GR" dirty="0" smtClean="0"/>
              <a:t> και </a:t>
            </a:r>
            <a:r>
              <a:rPr lang="el-GR" dirty="0" err="1" smtClean="0"/>
              <a:t>ορθοδοξησ</a:t>
            </a:r>
            <a:r>
              <a:rPr lang="el-GR" dirty="0" smtClean="0"/>
              <a:t> </a:t>
            </a:r>
            <a:r>
              <a:rPr lang="el-GR" dirty="0" err="1" smtClean="0"/>
              <a:t>εκκλησιασ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Τα πρώτα χρόνια της ιστορίας του Προτεσταντισμού ήταν αδύνατη η οποιαδήποτε σχέση με τη Ορθόδοξη Εκκλησία, λόγω του ότι πολλοί ορθόδοξοι λαοί ήταν υπόδουλοι στην Οθωμανική αυτοκρατορία. Σιγά-σιγά, όμως, ο Προτεσταντισμός άρχισε να αναπτύσσει ενδιαφέρον για τη Ορθοδοξία. Κατά καιρούς υπήρξαν ανταλλαγές επιστολών μεταξύ της Λουθηρανικής Εκκλησίας και του Πατριαρχείου της Κωνσταντινουπόλεως, στις οποίες τονίστηκαν οι υπάρχουσες διαφορές. </a:t>
            </a:r>
          </a:p>
        </p:txBody>
      </p:sp>
    </p:spTree>
    <p:extLst>
      <p:ext uri="{BB962C8B-B14F-4D97-AF65-F5344CB8AC3E}">
        <p14:creationId xmlns:p14="http://schemas.microsoft.com/office/powerpoint/2010/main" val="3654862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Γενικοτερα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Στην ιστορική του εξέλιξη ο Προτεσταντισμός γνώρισε πολλές μεταβολές και σήμερα αποτελείται από πολλές επιμέρους Ομολογίες.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διδασκαλία του διαφέρει σε πολλά σημεία από τη διδασκαλία της Ορθόδοξης Εκκλησίας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Στην εποχή μας γίνονται προσπάθειες ανάπτυξης σχέσεων μεταξύ Ορθόδοξης </a:t>
            </a:r>
            <a:r>
              <a:rPr lang="el-GR" dirty="0" smtClean="0"/>
              <a:t>Εκκλησίας </a:t>
            </a:r>
            <a:r>
              <a:rPr lang="el-GR" dirty="0"/>
              <a:t>και των Προτεσταντικών </a:t>
            </a:r>
            <a:r>
              <a:rPr lang="el-GR" dirty="0" err="1" smtClean="0"/>
              <a:t>Oμολογιών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7399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πηγεσ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8720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hlinkClick r:id="rId2"/>
              </a:rPr>
              <a:t>http://el.wikipedia.org/wiki/%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CE%A0%CF%81%CE%BF%CF%84%CE%B5%CF%83%CF%84%CE%B1%CE%BD%CF%84%CE%B9%CF%83%CE%BC%CF%8C%CF%82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  <a:hlinkClick r:id="rId3"/>
              </a:rPr>
              <a:t>http://ebooks.edu.gr/modules/ebook/show.php/DSGYM-C117/73/597,2149</a:t>
            </a:r>
            <a:r>
              <a:rPr lang="en-US" dirty="0" smtClean="0">
                <a:solidFill>
                  <a:srgbClr val="C00000"/>
                </a:solidFill>
                <a:hlinkClick r:id="rId3"/>
              </a:rPr>
              <a:t>/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  <a:hlinkClick r:id="rId4"/>
              </a:rPr>
              <a:t>http://</a:t>
            </a:r>
            <a:r>
              <a:rPr lang="en-US" dirty="0" smtClean="0">
                <a:solidFill>
                  <a:srgbClr val="C00000"/>
                </a:solidFill>
                <a:hlinkClick r:id="rId4"/>
              </a:rPr>
              <a:t>www.imdleo.gr/diaf/files/proph/2_epitomos_parts/05_aireseis-paradosi.pdf</a:t>
            </a:r>
            <a:endParaRPr lang="el-GR" dirty="0" smtClean="0">
              <a:solidFill>
                <a:srgbClr val="C00000"/>
              </a:solidFill>
            </a:endParaRPr>
          </a:p>
          <a:p>
            <a:endParaRPr lang="el-GR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285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</TotalTime>
  <Words>345</Words>
  <Application>Microsoft Office PowerPoint</Application>
  <PresentationFormat>Προβολή στην οθόνη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Διαστημικό</vt:lpstr>
      <vt:lpstr>ΠΡΟΤΕΣΤΑΝΤΙΚΕΣ ΟΜΟΛΟΓΙΕΣ</vt:lpstr>
      <vt:lpstr>Προτεσταντισμοσ</vt:lpstr>
      <vt:lpstr>Η πορεια του προτεσταντισμου(1)</vt:lpstr>
      <vt:lpstr>Η πορεια του προτεσταντισμου(2)</vt:lpstr>
      <vt:lpstr>Οι σχεσεισ μεταξυ προτεσταντισμου και ορθοδοξησ εκκλησιασ</vt:lpstr>
      <vt:lpstr>Γενικοτερα</vt:lpstr>
      <vt:lpstr>πηγεσ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ΠΡΟΤΕΣΤΑΝΤΙΚΕΣ  ΟΜΟΛΟΓΙΕΣ</dc:title>
  <dc:creator>user</dc:creator>
  <cp:lastModifiedBy>user</cp:lastModifiedBy>
  <cp:revision>16</cp:revision>
  <dcterms:created xsi:type="dcterms:W3CDTF">2014-10-28T15:52:30Z</dcterms:created>
  <dcterms:modified xsi:type="dcterms:W3CDTF">2014-10-28T17:15:18Z</dcterms:modified>
</cp:coreProperties>
</file>