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9933"/>
    <a:srgbClr val="FFFF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F9EB-3C6B-4F54-A361-86924978B28A}" type="datetimeFigureOut">
              <a:rPr lang="el-GR" smtClean="0"/>
              <a:t>17/9/2017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1D58-1A60-405B-B604-78FD9FF59AD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http://www.fhw.gr/chronos/02/gr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hyperlink" Target="http://www.fhw.gr/chronos/01/gr/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-32" y="1071546"/>
            <a:ext cx="5429288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ΠΡΟΪΣΤΟΡΙΑ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500694" y="1071546"/>
            <a:ext cx="3643306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ΙΣΤΟΡΙΑ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-32" y="2473763"/>
            <a:ext cx="1500166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</a:rPr>
              <a:t>ΠΑΛΑΙΟΛΙΘΙΚΗ ΕΠΟΧΗ</a:t>
            </a: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2.000.000 </a:t>
            </a:r>
            <a:r>
              <a:rPr lang="el-GR" sz="14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 – 6.800 </a:t>
            </a:r>
            <a:r>
              <a:rPr lang="el-GR" sz="14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00166" y="2473763"/>
            <a:ext cx="1643074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</a:rPr>
              <a:t>ΝΕΟΛΙΘΙΚΗ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</a:rPr>
              <a:t>ΕΠΟΧΗ</a:t>
            </a: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6.800 </a:t>
            </a:r>
            <a:r>
              <a:rPr lang="el-GR" sz="1400" b="1" dirty="0" err="1" smtClean="0">
                <a:solidFill>
                  <a:schemeClr val="accent5">
                    <a:lumMod val="75000"/>
                  </a:schemeClr>
                </a:solidFill>
              </a:rPr>
              <a:t>π.Χ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 –</a:t>
            </a: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3.200 </a:t>
            </a:r>
            <a:r>
              <a:rPr lang="el-GR" sz="14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-32" y="1681451"/>
            <a:ext cx="314327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ΕΠΟΧΗ ΤΟΥ ΛΙΘΟΥ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2.000.000 Π.Χ. – 3.200 Π.Χ.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214678" y="1714489"/>
            <a:ext cx="2214578" cy="1928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ΕΠΟΧΗ ΤΟΥ ΧΑΛΚΟΥ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3.200-1100 Π.Χ.</a:t>
            </a:r>
          </a:p>
          <a:p>
            <a:pPr algn="ctr"/>
            <a:endParaRPr lang="el-GR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ΚΥΚΛΑΔΙΚΟΣ ΠΟΛΙΤΙΣΜΟΣ</a:t>
            </a: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ΜΙΝΩΪΚΟΣ ΠΟΛΙΤΙΣΜΟΣ</a:t>
            </a:r>
          </a:p>
          <a:p>
            <a:pPr algn="ctr"/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</a:rPr>
              <a:t>ΜΥΚΗΝΑΙΚΟΣ ΠΟΛΙΤΙΣΜΟΣ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500694" y="1643050"/>
            <a:ext cx="928694" cy="1384995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ΑΡΧΑΙΑ ΕΠΟΧΗ</a:t>
            </a:r>
          </a:p>
          <a:p>
            <a:pPr algn="ctr"/>
            <a:endParaRPr lang="el-G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1100 Π.Χ. – 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146 Π.Χ.</a:t>
            </a: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429388" y="1643050"/>
            <a:ext cx="857256" cy="1384995"/>
          </a:xfrm>
          <a:prstGeom prst="rect">
            <a:avLst/>
          </a:prstGeom>
          <a:solidFill>
            <a:srgbClr val="FFCC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ΡΩΜΑΪΚΗ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ΕΠΟΧΗ</a:t>
            </a:r>
          </a:p>
          <a:p>
            <a:pPr algn="ctr"/>
            <a:endParaRPr lang="el-G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146 Π.Χ. – 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324 Μ.Χ.</a:t>
            </a: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8215306" y="1643050"/>
            <a:ext cx="928694" cy="1384995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ΝΕΟΤΕΡΗ ΚΑΙ ΣΥΓΧΡΟΝΗ ΕΠΟΧΗ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1453 Μ.Χ.- 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ΣΗΜΕΡΑ</a:t>
            </a: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286644" y="1643050"/>
            <a:ext cx="9286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ΒΥΖΑΝΤΙΝΗ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ΕΠΟΧΗ</a:t>
            </a: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324 Μ.Χ – </a:t>
            </a:r>
          </a:p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1453 Μ.Χ.</a:t>
            </a: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Αποτέλεσμα εικόνας για ΕΠΟΧΗ ΤΟΥ ΛΙΘΟΥ ΣΤΗΝ ΕΛΛΑΔ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143240" cy="1171565"/>
          </a:xfrm>
          <a:prstGeom prst="rect">
            <a:avLst/>
          </a:prstGeom>
          <a:noFill/>
        </p:spPr>
      </p:pic>
      <p:pic>
        <p:nvPicPr>
          <p:cNvPr id="11268" name="Picture 4" descr="Αποτέλεσμα εικόνας για ΕΠΟΧΗ ΤΟΥ ΧΑΛΚΟΥ ΣΤΗΝ ΕΛΛΑΔ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1421" y="3643314"/>
            <a:ext cx="1127835" cy="1143008"/>
          </a:xfrm>
          <a:prstGeom prst="rect">
            <a:avLst/>
          </a:prstGeom>
          <a:noFill/>
        </p:spPr>
      </p:pic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8" name="Picture 14" descr="Σχετική εικόν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786322"/>
            <a:ext cx="2214578" cy="1391210"/>
          </a:xfrm>
          <a:prstGeom prst="rect">
            <a:avLst/>
          </a:prstGeom>
          <a:noFill/>
        </p:spPr>
      </p:pic>
      <p:pic>
        <p:nvPicPr>
          <p:cNvPr id="11280" name="Picture 16" descr="Αποτέλεσμα εικόνας για ΣΚΕΠΤΟΜΕΝΟΣ ΑΝΘΡΩΠΟΣ ΝΕΟΛΙΘΙΚΗ ΕΠΟΧ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5255" y="4786322"/>
            <a:ext cx="967985" cy="1335152"/>
          </a:xfrm>
          <a:prstGeom prst="rect">
            <a:avLst/>
          </a:prstGeom>
          <a:noFill/>
        </p:spPr>
      </p:pic>
      <p:pic>
        <p:nvPicPr>
          <p:cNvPr id="11282" name="Picture 18" descr="Αποτέλεσμα εικόνας για ΚΥΚΛΑΔΙΚΑ ΕΙΔΩΛΙ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398" y="3643314"/>
            <a:ext cx="1082850" cy="1143008"/>
          </a:xfrm>
          <a:prstGeom prst="rect">
            <a:avLst/>
          </a:prstGeom>
          <a:noFill/>
        </p:spPr>
      </p:pic>
      <p:pic>
        <p:nvPicPr>
          <p:cNvPr id="11284" name="Picture 20" descr="Σχετική εικόν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4786322"/>
            <a:ext cx="2138684" cy="1357322"/>
          </a:xfrm>
          <a:prstGeom prst="rect">
            <a:avLst/>
          </a:prstGeom>
          <a:noFill/>
        </p:spPr>
      </p:pic>
      <p:pic>
        <p:nvPicPr>
          <p:cNvPr id="11288" name="Picture 24" descr="Αποτέλεσμα εικόνας για ΠΑΡΘΕΝΩΝΑΣ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3" y="3071810"/>
            <a:ext cx="953733" cy="714380"/>
          </a:xfrm>
          <a:prstGeom prst="rect">
            <a:avLst/>
          </a:prstGeom>
          <a:noFill/>
        </p:spPr>
      </p:pic>
      <p:pic>
        <p:nvPicPr>
          <p:cNvPr id="11290" name="Picture 26" descr="Αποτέλεσμα εικόνας για ΚΟΛΟΣΣΑΙΟ"/>
          <p:cNvPicPr>
            <a:picLocks noChangeAspect="1" noChangeArrowheads="1"/>
          </p:cNvPicPr>
          <p:nvPr/>
        </p:nvPicPr>
        <p:blipFill>
          <a:blip r:embed="rId11" cstate="print"/>
          <a:srcRect l="3037" r="13161"/>
          <a:stretch>
            <a:fillRect/>
          </a:stretch>
        </p:blipFill>
        <p:spPr bwMode="auto">
          <a:xfrm>
            <a:off x="6462406" y="3071810"/>
            <a:ext cx="834400" cy="654304"/>
          </a:xfrm>
          <a:prstGeom prst="rect">
            <a:avLst/>
          </a:prstGeom>
          <a:noFill/>
        </p:spPr>
      </p:pic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94" name="Picture 30" descr="Αποτέλεσμα εικόνας για αγια σοφια κωνσταντινουπολη εσωτερικο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3071810"/>
            <a:ext cx="785818" cy="785818"/>
          </a:xfrm>
          <a:prstGeom prst="rect">
            <a:avLst/>
          </a:prstGeom>
          <a:noFill/>
        </p:spPr>
      </p:pic>
      <p:pic>
        <p:nvPicPr>
          <p:cNvPr id="11296" name="Picture 32" descr="Σχετική εικόνα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3857628"/>
            <a:ext cx="785818" cy="1031387"/>
          </a:xfrm>
          <a:prstGeom prst="rect">
            <a:avLst/>
          </a:prstGeom>
          <a:noFill/>
        </p:spPr>
      </p:pic>
      <p:pic>
        <p:nvPicPr>
          <p:cNvPr id="11298" name="Picture 34" descr="Αποτέλεσμα εικόνας για ΑΦΡΟΔΙΤΗ ΤΗΣ ΜΗΛΟΥ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3570" y="3857628"/>
            <a:ext cx="714380" cy="1344093"/>
          </a:xfrm>
          <a:prstGeom prst="rect">
            <a:avLst/>
          </a:prstGeom>
          <a:noFill/>
        </p:spPr>
      </p:pic>
      <p:pic>
        <p:nvPicPr>
          <p:cNvPr id="11300" name="Picture 36" descr="Αποτέλεσμα εικόνας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4000504"/>
            <a:ext cx="642942" cy="891351"/>
          </a:xfrm>
          <a:prstGeom prst="rect">
            <a:avLst/>
          </a:prstGeom>
          <a:noFill/>
        </p:spPr>
      </p:pic>
      <p:pic>
        <p:nvPicPr>
          <p:cNvPr id="11302" name="Picture 38" descr="Σχετική εικόνα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3071810"/>
            <a:ext cx="814831" cy="757930"/>
          </a:xfrm>
          <a:prstGeom prst="rect">
            <a:avLst/>
          </a:prstGeom>
          <a:noFill/>
        </p:spPr>
      </p:pic>
      <p:pic>
        <p:nvPicPr>
          <p:cNvPr id="11308" name="Picture 44" descr="Σχετική εικόνα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58214" y="3857628"/>
            <a:ext cx="714380" cy="1136414"/>
          </a:xfrm>
          <a:prstGeom prst="rect">
            <a:avLst/>
          </a:prstGeom>
          <a:noFill/>
        </p:spPr>
      </p:pic>
      <p:pic>
        <p:nvPicPr>
          <p:cNvPr id="11310" name="Picture 46" descr="Αποτέλεσμα εικόνας για εξεγερση του πολυτεχνειου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43900" y="5072074"/>
            <a:ext cx="928694" cy="62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9144000" cy="769441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ΑΡΧΑΙΑ ΧΡΟΝΙΑ 1100 Π.Χ. – 146 Π.Χ.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38" name="Picture 2" descr="Αποτέλεσμα εικόνας για ΑΡΧΑΙΑ ΙΣΤΟΡΙΑ ΙΣΤΟΡΙΚΗ ΓΡΑΜΜ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857365"/>
            <a:ext cx="2106676" cy="1581658"/>
          </a:xfrm>
          <a:prstGeom prst="rect">
            <a:avLst/>
          </a:prstGeom>
          <a:noFill/>
        </p:spPr>
      </p:pic>
      <p:pic>
        <p:nvPicPr>
          <p:cNvPr id="14340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57365"/>
            <a:ext cx="2106676" cy="1581658"/>
          </a:xfrm>
          <a:prstGeom prst="rect">
            <a:avLst/>
          </a:prstGeom>
          <a:noFill/>
        </p:spPr>
      </p:pic>
      <p:pic>
        <p:nvPicPr>
          <p:cNvPr id="14342" name="Picture 6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5"/>
            <a:ext cx="2106676" cy="1581658"/>
          </a:xfrm>
          <a:prstGeom prst="rect">
            <a:avLst/>
          </a:prstGeom>
          <a:noFill/>
        </p:spPr>
      </p:pic>
      <p:pic>
        <p:nvPicPr>
          <p:cNvPr id="14344" name="Picture 8" descr="Αποτέλεσμα εικόνας για ΑΡΧΑΙΑ ΙΣΤΟΡΙΑ ΙΣΤΟΡΙΚΗ ΓΡΑΜΜ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857365"/>
            <a:ext cx="2106676" cy="158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ΑΡΧΑΙΑ ΧΡΟΝΙΑ 1100 – 146 </a:t>
            </a:r>
            <a:r>
              <a:rPr lang="el-GR" sz="48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endParaRPr lang="el-G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38" name="Picture 2" descr="Αποτέλεσμα εικόνας για ΑΡΧΑΙΑ ΙΣΤΟΡΙΑ ΙΣΤΟΡΙΚΗ ΓΡΑΜΜ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15172" cy="504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ΑΡΧΑΙΑ ΧΡΟΝΙΑ 1100 – 146 </a:t>
            </a:r>
            <a:r>
              <a:rPr lang="el-GR" sz="48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endParaRPr lang="el-G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4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0775"/>
            <a:ext cx="6572296" cy="493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ΑΡΧΑΙΑ ΧΡΟΝΙΑ 1100 – 146 </a:t>
            </a:r>
            <a:r>
              <a:rPr lang="el-GR" sz="48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endParaRPr lang="el-G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Picture 6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15172" cy="504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Η ΙΣΤΟΡΙΑ ΤΩΝ ΚΑΤΟΙΚΩΝ ΤΗΣ ΕΛΛΑΔΑΣ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solidFill>
            <a:srgbClr val="FFFF6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4800" b="1" dirty="0" smtClean="0">
                <a:solidFill>
                  <a:schemeClr val="accent5">
                    <a:lumMod val="75000"/>
                  </a:schemeClr>
                </a:solidFill>
              </a:rPr>
              <a:t>ΑΡΧΑΙΑ ΧΡΟΝΙΑ 1100 – 146 </a:t>
            </a:r>
            <a:r>
              <a:rPr lang="el-GR" sz="4800" b="1" dirty="0" err="1" smtClean="0">
                <a:solidFill>
                  <a:schemeClr val="accent5">
                    <a:lumMod val="75000"/>
                  </a:schemeClr>
                </a:solidFill>
              </a:rPr>
              <a:t>π.Χ.</a:t>
            </a:r>
            <a:endParaRPr lang="el-G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72" name="AutoShape 8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4" name="AutoShape 10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6" name="AutoShape 12" descr="Αποτέλεσμα εικόνας για ΜΙΝΩΙΚΟΣ ΠΟΛΙΤΙΣΜ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92" name="AutoShape 28" descr="Αποτέλεσμα εικόνας για αγια σοφια κωνσταντινουπολη εσωτερικ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8" descr="Αποτέλεσμα εικόνας για ΑΡΧΑΙΑ ΙΣΤΟΡΙΑ ΙΣΤΟΡΙΚΗ ΓΡΑΜΜ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357982" cy="477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153</Words>
  <Application>Microsoft Office PowerPoint</Application>
  <PresentationFormat>Προβολή στην οθόνη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14</cp:revision>
  <dcterms:created xsi:type="dcterms:W3CDTF">2017-09-17T16:01:15Z</dcterms:created>
  <dcterms:modified xsi:type="dcterms:W3CDTF">2017-09-17T19:31:15Z</dcterms:modified>
</cp:coreProperties>
</file>