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6" autoAdjust="0"/>
  </p:normalViewPr>
  <p:slideViewPr>
    <p:cSldViewPr>
      <p:cViewPr varScale="1">
        <p:scale>
          <a:sx n="99" d="100"/>
          <a:sy n="99" d="100"/>
        </p:scale>
        <p:origin x="-732" y="-84"/>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76732-F78D-40E6-A752-66919936D0DA}" type="datetimeFigureOut">
              <a:rPr lang="el-GR" smtClean="0"/>
              <a:t>6/3/2016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BFB4E-9AD4-4589-8837-76F23748F668}" type="slidenum">
              <a:rPr lang="el-GR" smtClean="0"/>
              <a:t>‹#›</a:t>
            </a:fld>
            <a:endParaRPr lang="el-GR"/>
          </a:p>
        </p:txBody>
      </p:sp>
    </p:spTree>
    <p:extLst>
      <p:ext uri="{BB962C8B-B14F-4D97-AF65-F5344CB8AC3E}">
        <p14:creationId xmlns:p14="http://schemas.microsoft.com/office/powerpoint/2010/main" val="352643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Wingdings" pitchFamily="2" charset="2"/>
              <a:buNone/>
            </a:pPr>
            <a:endParaRPr lang="el-GR" dirty="0" smtClean="0"/>
          </a:p>
        </p:txBody>
      </p:sp>
      <p:sp>
        <p:nvSpPr>
          <p:cNvPr id="4" name="Θέση αριθμού διαφάνειας 3"/>
          <p:cNvSpPr>
            <a:spLocks noGrp="1"/>
          </p:cNvSpPr>
          <p:nvPr>
            <p:ph type="sldNum" sz="quarter" idx="10"/>
          </p:nvPr>
        </p:nvSpPr>
        <p:spPr/>
        <p:txBody>
          <a:bodyPr/>
          <a:lstStyle/>
          <a:p>
            <a:fld id="{955BFB4E-9AD4-4589-8837-76F23748F668}" type="slidenum">
              <a:rPr lang="el-GR" smtClean="0"/>
              <a:t>6</a:t>
            </a:fld>
            <a:endParaRPr lang="el-GR"/>
          </a:p>
        </p:txBody>
      </p:sp>
    </p:spTree>
    <p:extLst>
      <p:ext uri="{BB962C8B-B14F-4D97-AF65-F5344CB8AC3E}">
        <p14:creationId xmlns:p14="http://schemas.microsoft.com/office/powerpoint/2010/main" val="220869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6/3/2016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l.wikipedia.org/wiki/%CE%9B%CE%AF%CE%BC%CE%BD%CE%B7_%CE%9C%CE%AF%CF%83%CE%B9%CE%B3%CE%BA%CE%B1%CE%BD" TargetMode="External"/><Relationship Id="rId7" Type="http://schemas.openxmlformats.org/officeDocument/2006/relationships/hyperlink" Target="https://el.wikipedia.org/wiki/%CE%91%CF%81%CE%AC%CE%BB%CE%B7" TargetMode="External"/><Relationship Id="rId2" Type="http://schemas.openxmlformats.org/officeDocument/2006/relationships/hyperlink" Target="https://el.wikipedia.org/wiki/%CE%9A%CE%B1%CF%83%CF%80%CE%AF%CE%B1_%CE%98%CE%AC%CE%BB%CE%B1%CF%83%CF%83%CE%B1" TargetMode="External"/><Relationship Id="rId1" Type="http://schemas.openxmlformats.org/officeDocument/2006/relationships/slideLayout" Target="../slideLayouts/slideLayout7.xml"/><Relationship Id="rId6" Type="http://schemas.openxmlformats.org/officeDocument/2006/relationships/hyperlink" Target="https://el.wikipedia.org/wiki/%CE%9B%CE%AF%CE%BC%CE%BD%CE%B7_%CE%92%CE%B9%CE%BA%CF%84%CF%8C%CF%81%CE%B9%CE%B1" TargetMode="External"/><Relationship Id="rId5" Type="http://schemas.openxmlformats.org/officeDocument/2006/relationships/hyperlink" Target="https://el.wikipedia.org/wiki/%CE%9B%CE%AF%CE%BC%CE%BD%CE%B7_%CE%A3%CE%BF%CF%85%CF%80%CE%AF%CF%81%CE%B9%CE%BF%CF%81" TargetMode="External"/><Relationship Id="rId4" Type="http://schemas.openxmlformats.org/officeDocument/2006/relationships/hyperlink" Target="https://el.wikipedia.org/wiki/%CE%9B%CE%AF%CE%BC%CE%BD%CE%B7_%CE%A7%CE%B9%CE%BF%CF%8D%CF%81%CE%BF%CE%BD" TargetMode="External"/><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3600" dirty="0" smtClean="0">
                <a:solidFill>
                  <a:srgbClr val="FF0000"/>
                </a:solidFill>
              </a:rPr>
              <a:t>Εργασία στο μάθημα της Α.Α</a:t>
            </a:r>
            <a:endParaRPr lang="el-GR" sz="3600" dirty="0">
              <a:solidFill>
                <a:srgbClr val="FF0000"/>
              </a:solidFill>
            </a:endParaRPr>
          </a:p>
        </p:txBody>
      </p:sp>
      <p:sp>
        <p:nvSpPr>
          <p:cNvPr id="3" name="Υπότιτλος 2"/>
          <p:cNvSpPr>
            <a:spLocks noGrp="1"/>
          </p:cNvSpPr>
          <p:nvPr>
            <p:ph type="subTitle" idx="1"/>
          </p:nvPr>
        </p:nvSpPr>
        <p:spPr>
          <a:xfrm>
            <a:off x="1403648" y="4005064"/>
            <a:ext cx="6400800" cy="1752600"/>
          </a:xfrm>
        </p:spPr>
        <p:txBody>
          <a:bodyPr>
            <a:normAutofit fontScale="70000" lnSpcReduction="20000"/>
          </a:bodyPr>
          <a:lstStyle/>
          <a:p>
            <a:pPr algn="l"/>
            <a:r>
              <a:rPr lang="el-GR" dirty="0" smtClean="0"/>
              <a:t>Ομάδα </a:t>
            </a:r>
            <a:r>
              <a:rPr lang="en-US" dirty="0" smtClean="0"/>
              <a:t>: </a:t>
            </a:r>
            <a:r>
              <a:rPr lang="el-GR" dirty="0" smtClean="0"/>
              <a:t>Καψάλη Φωτεινή</a:t>
            </a:r>
          </a:p>
          <a:p>
            <a:pPr algn="l"/>
            <a:r>
              <a:rPr lang="el-GR" dirty="0" smtClean="0"/>
              <a:t>Μπαζούκη Βικτώρια</a:t>
            </a:r>
          </a:p>
          <a:p>
            <a:pPr algn="l"/>
            <a:r>
              <a:rPr lang="el-GR" dirty="0" smtClean="0"/>
              <a:t>Νούνη Ελισάβετ</a:t>
            </a:r>
          </a:p>
          <a:p>
            <a:pPr algn="l"/>
            <a:r>
              <a:rPr lang="el-GR" dirty="0" smtClean="0"/>
              <a:t>Γιανακάκης Χρήστος</a:t>
            </a:r>
          </a:p>
          <a:p>
            <a:pPr algn="l"/>
            <a:r>
              <a:rPr lang="el-GR" dirty="0" smtClean="0"/>
              <a:t>Ρουκάς Δημήτρης</a:t>
            </a:r>
            <a:endParaRPr lang="el-GR" dirty="0"/>
          </a:p>
        </p:txBody>
      </p:sp>
    </p:spTree>
    <p:extLst>
      <p:ext uri="{BB962C8B-B14F-4D97-AF65-F5344CB8AC3E}">
        <p14:creationId xmlns:p14="http://schemas.microsoft.com/office/powerpoint/2010/main" val="111510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95536" y="332657"/>
            <a:ext cx="6462464" cy="2554545"/>
          </a:xfrm>
          <a:prstGeom prst="rect">
            <a:avLst/>
          </a:prstGeom>
        </p:spPr>
        <p:txBody>
          <a:bodyPr wrap="square">
            <a:spAutoFit/>
          </a:bodyPr>
          <a:lstStyle/>
          <a:p>
            <a:r>
              <a:rPr lang="el-GR" sz="2000" dirty="0" smtClean="0"/>
              <a:t> </a:t>
            </a:r>
            <a:r>
              <a:rPr lang="el-GR" sz="2000" dirty="0"/>
              <a:t>Από την άποψη της Ναυτικής γεωγραφίας Θάλασσα καλείται η υγρή μάζα που καλύπτει τα 3/4 της επιφάνειας της Γης. Η τεράστια αυτή υγρή έκταση διακρίνεται σε επί μέρους εκτάσεις ανάλογα με τους χώρους που καταλαμβάνουν αυτές. Οι πολύ μεγάλες θαλάσσιες εκτάσεις ονομάζονται Ωκεανοί οι οποίοι και καταλαμβάνουν συνολική επιφάνεια 354 </a:t>
            </a:r>
            <a:r>
              <a:rPr lang="el-GR" sz="2000" dirty="0" smtClean="0"/>
              <a:t>εκατ. τετ. </a:t>
            </a:r>
            <a:r>
              <a:rPr lang="el-GR" sz="2000" dirty="0"/>
              <a:t>χιλιόμετρα</a:t>
            </a:r>
          </a:p>
        </p:txBody>
      </p:sp>
      <p:sp>
        <p:nvSpPr>
          <p:cNvPr id="4" name="Ορθογώνιο 3"/>
          <p:cNvSpPr/>
          <p:nvPr/>
        </p:nvSpPr>
        <p:spPr>
          <a:xfrm>
            <a:off x="395536" y="2887202"/>
            <a:ext cx="6606480" cy="2246769"/>
          </a:xfrm>
          <a:prstGeom prst="rect">
            <a:avLst/>
          </a:prstGeom>
        </p:spPr>
        <p:txBody>
          <a:bodyPr wrap="square">
            <a:spAutoFit/>
          </a:bodyPr>
          <a:lstStyle/>
          <a:p>
            <a:r>
              <a:rPr lang="el-GR" sz="2000" dirty="0"/>
              <a:t>Θαλάσσιες εκτάσεις μικρότερες των Ωκεανών που σχηματίζονται ανάμεσα σε νησιά ή σε μεγάλες εκτάσεις ξηράς ονομάζονται Θάλασσες (Μεσόγειος, Βόρειος, Αντιλλών). Όταν η έκτασή τους είναι ακόμη μικρότερη ονομάζονται πελάγη, όπως το Αιγαίο, το Ιόνιο κλπ. Όταν δε μια θαλάσσια έκταση περιορίζεται έντονα από τη ξηρά τότε ονομάζεται κόλπος.</a:t>
            </a:r>
          </a:p>
        </p:txBody>
      </p:sp>
    </p:spTree>
    <p:extLst>
      <p:ext uri="{BB962C8B-B14F-4D97-AF65-F5344CB8AC3E}">
        <p14:creationId xmlns:p14="http://schemas.microsoft.com/office/powerpoint/2010/main" val="2616008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MWFhUXGBsXFxcXGRwaGBwXFxcWFhoYHBkcHSggHBolGxcXIjEhJSkrLi4uGB8zODMsNygtLisBCgoKDg0OGxAQGywkHyQsLCwsLCwsLCwsLCwsLCwsLCwsLCwsLCwsLCwsLCwsLCwsLCwsLCwsLCwsLCwsLCwsLP/AABEIAMIBAwMBIgACEQEDEQH/xAAbAAABBQEBAAAAAAAAAAAAAAADAAIEBQYBB//EAEMQAAECBAQDBAgEAwYGAwAAAAECEQADITEEEkFRBWFxIoGRoQYTMlKxwdHwI0KS4RQVcjNTYrLS8RZDY4KiwgfD4v/EABkBAAMBAQEAAAAAAAAAAAAAAAABAgMEBf/EACgRAAICAQQCAgICAwEAAAAAAAABAhEDEhMhMQRBUWEUMoGhkcHhIv/aAAwDAQACEQMRAD8A2uJwYQHzgh2ZiDEcphmJnlXT7+sclLjvSdcnlOavgRTHGi34fKTUm++gH1ibw6RLC3oQz1HMRDypFxxt+zOtDkp5RouIYiWospIIFtCw0iJJxSE2QHd6uzaawlkbXRWhJ9laMGopzBJZ2fnAJ+EKSygR1jRSccW/LlBcP8hEhA9cCoocCyjR4ndknyXtxlwjGqw8DmYcjSN5Lly5QSlk5jZ2JfeI2OmIFF5VG9qw15D+CX4yrsxE3CkAEpIBs4v0iOuTGrxc1Ew9zNtEDE8PABOYUFo2jm+TGeBejOqRAymLKZJiOqVG6kckotEMpjmWJRlwxaIqyOSMRDCmDqTDCIYamBKYYUwcpjhTDsLI5TDCiJJTDCmHY7Iykw3LEkphhRDsGRyiGlMSCmG5IYrZHKYaUxIKIaUQD1EfLDSmJBTDCmGVqI5TDSIORAlCE2UpAmhQ9oUIdnqH8K9oIMAoXBHdF/gVIQkUdWpI+EdxOKKiKBo8l5nfB3LDGrbKqXKZIqXgyUpb8xV5CJWRLA5CxghmgeykjctC12XoKVbmJXCsEJizndhXryiUtAPXkPKHYKeJbuC/3pDc21wKMKfJO/hZCDUB+cBm8RlJ7IokF6ePxiLjMaFDXyMVowySXKiIzUG+zWU0v1JqZpmHMNHFTvWj/dYiYzBTC9CeheC4cj2Elxfa0BnYwpNNN6fOLjd8ESarkgjh81ipmA96kRZpNifOLKdNmLFVMnZ6dYrlyiDHTGTfZyzjX62R1PA1JiT6swNSI0TMnFkYpgahEophhRFpmbhZEUmGFESyiGFMPUZuBFKYYREpSYGUxSZNEcphuWDkQ0iHYgBTDSmDlMNKYLACUw0iDFMMKYB2CIhhTBiIaRDsdgSIYoQYphhTDsKI6hAlCJCkwJSYLGgDR2CNChDPaYWUQQyhpDRK5x4tnr0DKY4RHSk6QxTxSYDkuLGGLBN45nheth8haBqlwFcqJWcbGEUuHsHasPUxUmQfVkWpAly4mqatRSBqFH03ilJktIiMRt4CBKTEowwiK1CpEZoGtO8TFSTsfCBLlHaKUiXEhqRDMkSzLhDDE2EVrI0EYYUkOIm4fgrgKWoAHTU/vApmFZ3IptWOELVTMdrxMpt9MqMEu0Bx+EQFhCHe1YdO4QEpJWsA6RHUjKpwe0DfXxhYmcpftF2irlxTIahzcSDMlhyxcQFSYlGXDFJjZSOaUCMRDSIkFENMuL1GbgRymGFMTjgl+6dNN7QzFygkgA1ArBrV0G20rZCUmGEQcphhTFWQAIhqhBVCBqgsqgShAlJg6hSGKRyh6ikgEdh5l8oUGoek9VMw9D9846Jit4xSPWptOWBzVTwJhxxE1v7c+Ijg2fs6vyfpm1E08oRnAXIjEfxU3+/P6h9YhrwrlyoE6kqc98Gx8sT8v4R6GZ4pVPK0dzx5yMCNxEmVOmIACZqwBYAq8BD2F6Yl5fyjeKmCjAc31is4vx6VLZC5iUn3aqPeEgt3xmhiZ398vxV8YgHhiToH6H4mCOJLtjflWuEayTxKXOPYmy1kaAt4Ai0Gn8XlJH4k1ACdMwJ8BU+EYg8JT7ohv8nRsPCL24v2T+Q16L+d6b4dKk5UrWHqpgG5gEufKOcR9PpSW9SlU0tW6EjvId+7vjOq4UnbygCuEp2h7UBfmNEyf/8AIk8vllyxon2jl53r5RV4r00xSy4UlA2Skac1OYeOEJ0A7hDDwgcvCLWOC9Cflr3Y7/jXFaqT+kfKLDD+niqetlAjUoLf+Jf4iKz+WbHugauEjaG8cWP8qP2bXAekmHm0RMAOyuye5790WBmR5qrhf+EGDSZcxAZClpAqwUoDwtEvCvTF+TE3k1O0AnY+XLH4i0J6kD5xiZ6ZqvamLPVRI86RDPD/ALBHyh7QLyIXZvV8Wkm06X+tP1h3r8zVcaMXEefq4e+8KVg8hdClJO6aHxh7VA80X7PQFLfSOCcx/aMTLmzUlxOmd5zfGEJ8/M/rlv1Dfpt5QbZO4vk3SuILZgqh5RCWSo1vyEZf+NxH96f0o/0whj8SLTT+hP0hrHXRMsil3I0i0HaBEGM+riGI1mA/9ifpHP5liPfT+gRSTJqPpl8UQ3JvFF/NMRuj9P7xz+bYj/p/pP8AqgoaS+UXqpY0rDSrk/KKM8WxG0v9Kv8AVDTxWf7svwV/qgotR+0XKlH3YUUf82ne7L/8vrChaUFP5X+T0UyG/wCRP6+rIiPMxMoe0lYPNLbGzcx5RtZCp0tBmOZoUSr2vysSkufZ7ISTQByBS8Z2VxaeiaEzDMTmQQhJBUslw0xq0JNuVXpHEsjZtkxxhVvv6KeZj5ALMpxT2QDHf5nIZ2X1YfF4sji5wSvNKV61SkAky0Kc5Xyqo6CXILuws9IizONy5aChaJKk+ygIS/ZFgrMxJBJd2BJfpWpv1/Zg+O5Jfx/0ir4xIFMq3GjAN5wwcXlaIX5dLvBJWIkLWky5YUUlLApCXfMgABIIVfNZyc1TSOyZKZ00qTJQMwyzM3ZQm/bSiyTlBapNQdTDckvRKU5frJP+AX/EMtv7NR6kNHD6Qy/7tXiDFth+GICJqihILvlLJAC/7MKOwdTv7tHBBig4hwjKJbJqsnt9ooABKEhxSpDub8oIyiwyRzwSd/0F/wCIZestXlCVx6T7ivAfWIk7BywugZCv7NzVQpWqqEunprFZipiHIAVtU9RTlbzi0k+jGWTLHtovBxyTsrwH1hL4vJ/xeH7xnTQJLFi/kSGtex7xHHSfadvvlFaSN/J06L08YlGxUO794ariUrc/pij7O58IaCIZLyyZenGS/ePhHP42V73kYoirnSEpucFi3JF4rFyvf8j9IavHyrE+R+kUeaESOcFj3H8FwcXJ3P6YbMxkrc+BinCusdM37pBY9TLI4mXofEGGmdL97yMVhmR0Lh6mLUyeqZK94+Bjgmy/ebqDFfnjmeDWw5LUKl++nx+sLse+nxEVJVyjjwbjAtxLB/MD4Qv4eKkqG0NeHuMZbTMNsIErDHSK4r5nxhpX18YNwpE8yDDDJIvEErPPxjin1eDcKSJmUcvKFEGFBrHR7rh8NiJdC6qHKintMS5JNTVqUAbUUHJ9H0pImTytWWqUqIzFSXVeyUO/YfnS0WeDxk4ntJASlJ1BKjpb8oFH5HlA0zwpSFzVZlISogJBAuO1l1URbYR5ts9rRDj/AGMxchapCsiQhJyntHKCgHOo5QHBqQbOwOrCr4L6MS3HrDnMtTgpJCctSkVFS6jyo1Wi7Xw+bPczFmWCQ2Q1yhqF927qc4mLwH4fq0MgB2Jr2iCHYEPd2tbahqaHsxlLU10V01EiUMstCcyzkcAJorMwCtAANdqOaQydhJUuUcoSyT20sBmBAIl6MTnS1WGY90YYcy1BM0JOUXIAJY5XuWBzNW3rV7R3JVZBIzmpDl1EFIIPv5TMXagKRoIQ7+gHEp6Th1FaAVS1Bw5I9dMIQlIIukJILMSyk6xicVMSE4iagvnUAjQAZlupms4LVHs90a3F8MmTFCXJGVKUlYb+8/EQggEhgM5X1ygezD0ehCQqUVLACFDMljlKWDpDktY1a6jaNIySOPNjyZHwjILQ6gClX4SChScoy1aiUqLhbrBepzLSGFBFZxRISsoADpCQsuS62rU+yakFLsculh6HhvR+bmDoCVTFqmTFhiEkErZtifVhv+nGMm8EUmYZai5KiKVUtQJDtzrffnGkMiOPyMMopcdlZhlMMq3Uk1I/N2ASnKo2esRlSGJp7J7Q6FqEac+caP8AgwDkmhSWWlIcEUKqvWwAVbVV4i43DBKvwkEJCmDspZIJqGrsXBEaLJycrxtLkp0ySlzUWZuel9vhDEyQXfZg29NzrGjwXBFL7KZZOQuqZlWxA/JTXziNxTga5TFiEgMX1Vcimoq4elKwbnIPFkUdS6KvDcNWpLgOO++/g/jDcTgFJDuCNwR8jGj9GsEpRJZYSxOYAFIKUntZTUs4oG+lpxbgTVBdLKNglkDk7AgtpQwnlp0aQ8eUoakefmWNI56mjn784u8Vwoh8qSRdw9BevcHG/WgN6O8HTOnBEzNlcjs8iLvy+9Ie5SsyjCbkolOjhSiMwqKVALMpm8yB3wKfgSksRVnvoz6co9bmejUkSTKCAC6ah3Jq2po76/CKuZ6Nypi5xWF5kpzC4vWz2dwANjELPZ2y8HIumeYZI4qXGg4pwZUsBTEJWyQdCuiiG2HaDchFlI9CFrQlZmoBOUZQCaanMCxNqDeNN1I5o4crdJdGK9Wd4RRG7nf/AB3MApNSTaxv4cxSKDF+jU+WrKpBs7hrM9XNKQtyL6HPFlh2ijyRwpgy5bQzIfCLsy1MYRHCIMUF21jkuUVFgCaP3CFY7sUnDKUWAqz/AHzhIwpIcsEtfSnTuHfElJIdILBJOZQfVhpo9mEDxOMSSoAEghkkgJ1BJITR3fo8KzREacjKdPrzhhQGvVy46fZhKNGvBE4nKxS+dNHoQAXDMbGsOygQldYUNzGOQWK2evyONgBpnaAvV7Wt84sJPHkUIASGqSO0TcNf4xg/5spJ/Dl86gE+JBbuhn8ynKcrLDma9wNW6Rz7R3ryWj0BfHJkxQ9WHTZOjlxUjzi1xuIKZQBOgfbnVqx5Pg/SNUpaC4ASoOncPUE3IjR4r0xRNS3qVu4AqGrfXzIiJYmmbQ8hNO3yajhiFLLlfYBatSRoOlTF7KQhIajCz6c3jy6R6YzQcoSlKQ7C5erAGnR6xap9MAMOCUfimjOS/PMRQMdYUoM0hnxpG4TxJAzVACakvtSM3iPSQZ1AkmobkElyPjHnmJ4vOWtRJCdwKhtmOkG4eozCfWKCbsTagetfrD26MJ+ZJ8RRtp3pEoOEtTuYvUU954Pw3iiEvOIBWvsvqwqz7OfthGG4fikkqzkJAqPzE/bCJEziKFZUy3DX92pFBzMGkmPkS7ZuJ/E0KUgqAUKGta6+cWI4jKNVJTSxIjI4TAJSEPMBXMoEvZx8eXkYkY2QJYRLUpN82WhU25TsaBzy3MTSOlZHVtGnxPFgE17Lk12Ah8iclYv2WDjSt6Rjp+ZSSoG6mY2SBm+o2jRFpUnYKSe0BU0cMPu0S0i45HJlzgpctKGQlKQXLD4xHxZlIDEAA/JgHOth4RnsPjVCgfSgrS3eH+cRvSXiDBIBNam2jjvg08hLLGMLLPG4mUUKQlID7U5At0gnBMFJSlJrmSytgX5C8YyXjVKW5uXcnvbp+8FPE1JFCAcoaL0s51ng3qaPRMVPScpGiqdQD9YzuIdpqlEuslL0om4ApQMw7oosJxdSSXJICSE7kkAPSuloCeLukhtXtq4J++ZhKJUvJjLk1WHSnICWIDHKRRwb9YfhsUgBKUgDK5YdGH3yjNDjPYqwFQO41bvEQhxFlhlEMXvUgXEVpE88VTN9PxYy0NyT8KRUYzFBSVBVX32cffdFHK4idiQBU8zUMN3+ccmKKklSc1N2A5d9ISRTzKS4I030fQpXYdjeoDVB2i84R6GobO6ksqg/KbV3arfZiowmLqAQzXPg48fjF0PSsJQQC6ku23QxcnL0YY8eBO2iPxT0alhQSkOPecXYu78yLRlMXgvVZlMATRkh0kulyXNg5pvyifP44pVSKisQlcVUpORScwBcDrr1rDjfs580sT5jwZ/EKL2GZ2LjdmvvFepJdjpp0i4xMk3y61ppe0BxOESpIUmpF9Pi0XZxxasrVJ2qdPvSEiQoAk/v+8TBglqqCXF94GZbFyDszMeTPeKL1EZMg+75H6QokgkUCyOTQoVhrNUrHJAIYJBZhLSzf9xL+esRJmZdGYamof6w1S1P+UczVR6P84LLSSBmKjtWleQPzhGz57IczAoFSR3W8f3g+HlmrOX8PGzQWdPSCzCm5f8A2hwWo1ej6279/OBthRX4lUyU+RISC/aDEsef0is9eurqO+5DbRpJksACqampNgOrfAeMVPEMOpamSpJApRwL9Kw4yTHz7K44pgWcEi/1/aDKxwLE320fUs5+EO/lCmdRY7Q0cFWQ6WPL/aK/8jsb/MgWcU7ILACwalfpCVjUp9lRD/DnHRwZYLKFdfiA5gkzg9Heo0ZwOppCekLCoxykEFC1JO9jZnFXryg2H4soFwXUfzKuFP7QJLk11eIErhai9GIjh4Yvo9no/TeJekVss1Y2Y7+sJW+ZQKqECoBD1q5bpFpifSqfOWnMvKkBsiAyWvb7sIyQwykFxQiHzSRqbB4TiilNo1kv0kICiwKi5DtkBNSdyaEaXMU+L4ouYSpftXcONG+n2YhYR1Ja5GuscWoirDVxtE0huTa5LmTi0Iy5lkpIJURlJHJrjbv5RExfEyVEywyWYOxLt8HB8Yp1zR4QzCz2UxFD5RWmuSeKJ8ziM4CkxT7vVhziz4Dj1zZstC1rWpRYuASweg3Db7bRXrSCKRXZymoJBBLEUI8IKTBdnpXpDgpUmUgVDq0L0NQAGvRh9tncZjJQmCUjR+1zyg32v4RnpnEZi/bmKWwpmVmalLvsI4pVQ4sAG0O79av1hKNdlZHGT4RfSeOqSvKpCQkO7uFdlia7gpeJS/SyUJKgE/iEJro4LkE83vp3RlcTMJLqNTWp366RAxSwEgbw9CCMmuEaNfpUn2fUJbQkmgswrTfWAq9JEuPwmD+9XxaMxngRMPQh7afZrleliQ4EoEf1NTziOn0nQDSSQ/8A1Hru2UP0jLEw0w9CLWCJtEemKD7cgKGwWxHQsfhEdfpUkhhJYf1//jzjJEQhBtxK2Is2Mj0plgJ/BJalFgOnuTvygWL49JUpxJUE81gnzTGTeDykFVtINCIl48UaUcflCyV+CfrHIo0cKmqDhLjlCg0r5M9nEbmT2WKUhSq6Zm8eyPPrAZiSonMs9xcnvsB5Ql4gBRTLGZqOLHmBWnMwkgtUhPIBye8xFkjxLCRRISLOak9BqYbNxJtVPM36gM/z5xyYoMSVEDTn9T3/AAgJZIcpKc1iWcj413hdjSCDmwG5Pa8dOkd9aA9W5/IXJP10jiVFRdtm57U0jssBJKlP2SxAoTozs8DCgqZbhz3XAPQX8aQY4lkjIGABtcksLs47t7xEKFLZyyST2QXNNLOdKw9dlOyaihUSw6Vv9iJZSQyXLK70ZyEpYCgepNupiVNKcqQFBVnZ2HIZqKNb26xGlLcuKhKSOzQAqGUdrS+jW3h00GgJAIDFi7lzXc02hBRKSgpc1qWLkgPsaO//AG90cWoFYR4Fw5Fioqo1tLDqYbiXSqptlyi6qgWTYPS8MmTEgrUpzlUHA94iiSbNQ05HpElUCxCgWFAFVAHUjza5jsnDIIYJSwopRB8H7tA5gcpBUlLpsTU6vXkwiUqcCAkdojtOxbQWsAPOHZKQ3BSUS1UJYuxI+ArTvgmOw6Vgv2XsQ3cLVNDAZkxiSA6h7ZIJudDYDnBhNa5zO2lOfWFb7HwUk7hWorXoYWE4MTXNlYtX6xbS1EkJS1T42oYWJUmgfSgFGu4+bnlFa2TpIv8AAMLh3bq8RMZwdbEC+bbeLOWAVAuaAAbBrV1uYMZlFF63HIhrdINbHRnZXC1BXaFLRdJ4OgXJfkaP4cxBMGAuY4Dak6E2r96wsRi2zkCgDOKEDbeE5yYKPyUfG8DkAKXymgJrZgdaRSqkkmlo2apYVLBUM4Icg3YC42pUiK/FYJCUghq2uGBceNI0jk+Rc+ig/gCzktBk8DUpGZKgeVvDeLmbLGUAJcUzAXD2IfnEiRKbsHQCm72I0f6Q9zgNUkY+bg1JJBBpeOysCTcEDdo1aLuQwJy1a7Up3QnuQKaUeu1bfvD3CtyRRfyQvVbAhwSksW2JvARwVTs9r03tGkmEEJJahYfP5QfIkIBVQuQ96Ea6sNjzaFuMWufyZhPBxzezC/dEzC8PCQSEqLHlz3F7U6xNTIOZ2ygkMxKq0FKvtATOGchTtq24o8PU2Jyb7GKlr0Yjp+0KDjEJ/NLBOpqH5wokksEzsoZgBokB1E9T8YBOmOaa7k17hUtCXLLkmoSAL0r0uWvoI7OngAZbm5oOfhDKOz3GUC9A5YHuGgjshABJJDjZz4lrxGw6DMXfmTYeJifOWhKSEXIoe+5PTlEtjSEJ5BpfTYbVhktQSHdg9yKk6s8BQ7U6lRt3CEJaSQSXB8WHPSEM5Pm5st2J7KAW8Tdz9tEr1YyhNkh60Au5a3ndoGcSoqIQOQIDdwbo0Bn4cu8xQce0AQpuQahMIAwWFFKR2gLA0SNX0eOieAoqFTYEUc2py6QsMoqWMsuhoEk0ZLXNHHl1juHXlUQDmNS4oGrc/GExhRNypMz85UzkWDVyg62r4RychpYdgKlIJd3sWa9I6UpcZg61WezqLuTqeUBmrKljMwCBlA3qdPKEAZSwoJJLqtsgJA8yTAJqyQRTIasDcgkOelaQp8/kKuAA1Bdn+Zg+CZglIdRpV2SAQ5794QhgDDKASTc6OILh05Zbk39rdr0G0BJy5mmZj/hNCfpB5AKixFCHVqSfl3QWOjiJoDqFKi9eYYa6w1cgvmuSM1aDKqjN/tHJ4CSh6mxALtoOkEmqSUi5bVmd7Ny0aFYUMlqJyoDNVkvuNzrztDJ00hwP3L9bd0PTNIAZwWOjUs294AQVKLBzdtAG8zDAPgaGpsAojQB9fGFiz2gBe9bkNdrd0R0LdOXc6bDfYUtrB8Kh1KrUuQTWwcX8IPsBzJSEuXBHaA0f7ECWgTEqJDqU5YWe5LeMPyZgQ1SCT3Oajr5CAklPaChSj76EM1RABGKqsBYAUq+lebRYMLO+XfU6Drbuhk0gJJRclLZr5XqrkM2UB+e0LEyyMzm9UgFwEg20D/SGKiFMuSbj2ns8dQp8zkvtr4bQSYh1MA6moeQFy1g3KIypmW3Q9fvWGFBETAHSzpOn3SCYaZ+UkAENZ1b9dLDnDZqQqWAPbNSAbga9Yh4ckVA11D10h9g0Ex9GBcJNjryPMRzHocJUWs2Yn2qu4HfEsy0qCgC35lPudj118d4DhVEApULFhrlOrXoRpDTFRVV95u79oUTloSST2v1N5GFFahUFCmuWHx5dIZJm9qiHOpNafCBrdTMeQiYGSDmLZdqkk0A2fv0MDKJC05UMogH2u4aBI1iIJz1ck2DincN4GZpWSwCU3JNVGDYchIzM7PlffdomgCzlBKUgMSznqa2+cdYlIeiR7W5tRtYBKdKVLup2A2erwaXK1W7AO3W3xhDOKmPlJGVJfKkCrW1+PKO4ggMkkhqqAYk7Ut/vAZq8xzlwAbBrWAHcGguIASAsgOWyp0LM5VW3IQAPnTlHKhIZ7jUuxcnQP0tBcCaF2AB2ZIbnqrlA5K1leZ2oSTS7Uyiw37oUmakEqPaCHU1wVEgVJof2iX0P2OmrUuZ2WSnRZYZR1J8hBcepkJCA6QS6mDvS+rUJ74hS8OZikj8pGZS1bA17h0iTiVjtAJvmYFgwJGV06Mlz3wV0ALDEauVFspal9b87RJMko7aiQTWhu/M3/wB4FJUACVBJUmrCwYDn08Y5iyZhSVEkH2QbA3KeQpQbNCCjstYKuyGS5ZhW1A+ndElYISAk6VAsKuX3iLLlHMZaSAQX8q1h3rKOHpcdHfyaEwQYHtLNPZccn0D26xHViQtSQa6CuuzW1NYlesdiqgUgqDaXvrEcJ7CFISHzKdvaYZWbxVAgDSZRqgH2mGfqbW5QISyZnqwWyqICtm0J2pEvg6UqxCVk9hBzrbZyrK3c0QJmJCZqykOCaPc1d6amGh1wPxEvK+hNWffRtoNKQrLUkADbXlybaG41JckkEjQBmBA+UHnzD2gKJCQRSpBFQ/UwvQUNlDtlbsodo0Y8yN2EPxckHtIBL3fSgLim711iFgsSM2bYFia6GH4yetE4hy3JwClnHIg/OCuQ9D8CoISo1YGpIuDoSaXAoGgM1LrcOWFDW4u5F4ZhMQSWOoKW3cW+h5CAiazKc3KeYfUjUVMVXJIeXMZC1KPtOlIBqC/5joGcNziOpJVl/D0YmvUDbShhrZApOWoLudBuOriJciaohJJzOGygkAgPc6ND6AhTk5VKqCpJ/LTrW0OQVFQYZAQ5Ip3g7RGxEkE6mtVCjg2zDeJGFxgDgiiWYf4RRQPdq4hiDSJYznISpIckjkM1ty1oDhp4zKmEcsrMS/xakPwyVJzEVSRQij1iLLNQDuxbbc84AY+YxJIF60tCgBJ0V5QoYrDEZQ9Coh0/4R03gctiN61J5aeflBZkjKAVl1GrPZ61Ph4wGcSWH+1TDGEoMxuS1okScISDVgzkksNq/SFKKUJKlhy5SlPMM58xAvWrWkJAJJLsByoP94TGgwmAJyjQ+PPpSO4BIz1qXqNO/lD8HgFlWVnLdrYc1HQCHK7ImZCCSWpZKSd7KWaUD6xPHQUDnzhmCcoIHaIoPHuaGIm5qkZsruT7IJoABbSHYhSEgIJKlmqlCgzVYfW14SElRAAoDQCw6O/jDQMJIdisg0oHokOCz72NNWhSpYCuyrNYPXXlrAF4wKUuSn2CoF9XSCAenaV4w9BEtSJYc2V3rCSlx0+JiRnfWuJixQAMwOpL6aAA8ocEuDMa6WS3v9P6XMJDAqSWUFJokGoqDU6MzQpU7IgoSR7RLmyAoMySS5W+ulW3gAZKHbqpIDAKJIZ2Dgamo0g8spBdQPqykFhRV2SU948HgSpSAHVUhnBpVyMpBudS0OnOokCllG7swLPfWvcLQdgS0JJ/FAAVV9mysHc1/aGyZQAYEKyg9HVdtzQ8qawEyCEpAclVW3LlqcmtBZSAuSsJAcKSC2iio/8AiQnxAhAMXOCVKzKBKk9kXZ2/Nu20TFSWRU1IJAeoBFuhHwipJQlZT7ZCmzG1KFhtTWJspbqJXVnL/Lo2kDXAwuYeqSEOk7Cne/X4coF6kkqJH5X0iPJOZQDMCdNAqjRJkqKUKLhwQkOBq4JL3LCF0HY2VMooqD+rTyepbU2DjfpDcPiAAnMCQpwS/OhgAm13JooXeriGksxNQ9B1+9oqgOrmCWoAJGxHfrSLTE4lKtO0XB6MCltg1IqpoCgGvW+g+esEkIJoa1BUDsnbueE1YA0TWGUAPmPRmaHLJKVOG2PMaV74YZjzH3P5r7Md4IqU3aCXS7GvU89ookCrEqDKWgLSoMoHUA8i4giCEAZVUGm1b1+bxErUFr3+oMTVSDdIqlnG9KdxgYx01Kk+sS1aMGuNxoxisTKoVMzvo0Wc1JKU5t6NRuROr/Lm0AUlypKiEtUDY3bkC/SBNhQzCLC0+rIqbbZhbodHiNJlKOlLGtRErAABVAScqiBZiAfpHDMzAlVFF2ceZOppeHYqA5Gox8D4woh94/UR847FBQQnsjqfjD5dx1EKFD9FDpqiSXLsqj6V0izwRaXMIodx3QoURL9SfY3iyiJcoA0NT4mBSVH1buaFRHXIaxyFE+mX7QDBD8I9V/5Uw0LLAObj4KhQopi9gJft93yi3wo7ajr2fhChQpiXRCBYpal/jEvDUUlqXPeE0PWFCgH7GSFEgOX610MTv+aj+n/0hQokH2xYIdif1H/tEfhB7OJ6J/ziOQoXz/BSI+IH487+tXxMSkns9wjkKK9Iljpd09RHMPWZPfn/AJk/U+MKFABGB7R6H4mLfiwaUtqewabtChRT9B8lVh793zEdk+0eg/zwoUL2DH4ofiq/rh80dg/1D5woUL0Ir5yqH+v6wdu1J5kA8x2adIUKKAcs9maNMv8A9iIHIU6g9Xu9XtHYUIr0HnXlc0l+bA3iFMPYPf8AOFCgQiITChQopkn/2Q=="/>
          <p:cNvSpPr>
            <a:spLocks noChangeAspect="1" noChangeArrowheads="1"/>
          </p:cNvSpPr>
          <p:nvPr/>
        </p:nvSpPr>
        <p:spPr bwMode="auto">
          <a:xfrm>
            <a:off x="155574" y="-2362201"/>
            <a:ext cx="6296025" cy="472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data:image/jpeg;base64,/9j/4AAQSkZJRgABAQAAAQABAAD/2wCEAAkGBxQTEhQUEhMWFhUXGBsXFxcXGRwaGBwXFxcWFhoYHBkcHSggHBolGxcXIjEhJSkrLi4uGB8zODMsNygtLisBCgoKDg0OGxAQGywkHyQsLCwsLCwsLCwsLCwsLCwsLCwsLCwsLCwsLCwsLCwsLCwsLCwsLCwsLCwsLCwsLCwsLP/AABEIAMIBAwMBIgACEQEDEQH/xAAbAAABBQEBAAAAAAAAAAAAAAADAAIEBQYBB//EAEMQAAECBAQDBAgEAwYGAwAAAAECEQADITEEEkFRBWFxIoGRoQYTMlKxwdHwI0KS4RQVcjNTYrLS8RZDY4KiwgfD4v/EABkBAAMBAQEAAAAAAAAAAAAAAAABAgMEBf/EACgRAAICAQQCAgICAwEAAAAAAAABAhEDEhMhMQRBUWEUMoGhkcHhIv/aAAwDAQACEQMRAD8A2uJwYQHzgh2ZiDEcphmJnlXT7+sclLjvSdcnlOavgRTHGi34fKTUm++gH1ibw6RLC3oQz1HMRDypFxxt+zOtDkp5RouIYiWospIIFtCw0iJJxSE2QHd6uzaawlkbXRWhJ9laMGopzBJZ2fnAJ+EKSygR1jRSccW/LlBcP8hEhA9cCoocCyjR4ndknyXtxlwjGqw8DmYcjSN5Lly5QSlk5jZ2JfeI2OmIFF5VG9qw15D+CX4yrsxE3CkAEpIBs4v0iOuTGrxc1Ew9zNtEDE8PABOYUFo2jm+TGeBejOqRAymLKZJiOqVG6kckotEMpjmWJRlwxaIqyOSMRDCmDqTDCIYamBKYYUwcpjhTDsLI5TDCiJJTDCmHY7Iykw3LEkphhRDsGRyiGlMSCmG5IYrZHKYaUxIKIaUQD1EfLDSmJBTDCmGVqI5TDSIORAlCE2UpAmhQ9oUIdnqH8K9oIMAoXBHdF/gVIQkUdWpI+EdxOKKiKBo8l5nfB3LDGrbKqXKZIqXgyUpb8xV5CJWRLA5CxghmgeykjctC12XoKVbmJXCsEJizndhXryiUtAPXkPKHYKeJbuC/3pDc21wKMKfJO/hZCDUB+cBm8RlJ7IokF6ePxiLjMaFDXyMVowySXKiIzUG+zWU0v1JqZpmHMNHFTvWj/dYiYzBTC9CeheC4cj2Elxfa0BnYwpNNN6fOLjd8ESarkgjh81ipmA96kRZpNifOLKdNmLFVMnZ6dYrlyiDHTGTfZyzjX62R1PA1JiT6swNSI0TMnFkYpgahEophhRFpmbhZEUmGFESyiGFMPUZuBFKYYREpSYGUxSZNEcphuWDkQ0iHYgBTDSmDlMNKYLACUw0iDFMMKYB2CIhhTBiIaRDsdgSIYoQYphhTDsKI6hAlCJCkwJSYLGgDR2CNChDPaYWUQQyhpDRK5x4tnr0DKY4RHSk6QxTxSYDkuLGGLBN45nheth8haBqlwFcqJWcbGEUuHsHasPUxUmQfVkWpAly4mqatRSBqFH03ilJktIiMRt4CBKTEowwiK1CpEZoGtO8TFSTsfCBLlHaKUiXEhqRDMkSzLhDDE2EVrI0EYYUkOIm4fgrgKWoAHTU/vApmFZ3IptWOELVTMdrxMpt9MqMEu0Bx+EQFhCHe1YdO4QEpJWsA6RHUjKpwe0DfXxhYmcpftF2irlxTIahzcSDMlhyxcQFSYlGXDFJjZSOaUCMRDSIkFENMuL1GbgRymGFMTjgl+6dNN7QzFygkgA1ArBrV0G20rZCUmGEQcphhTFWQAIhqhBVCBqgsqgShAlJg6hSGKRyh6ikgEdh5l8oUGoek9VMw9D9846Jit4xSPWptOWBzVTwJhxxE1v7c+Ijg2fs6vyfpm1E08oRnAXIjEfxU3+/P6h9YhrwrlyoE6kqc98Gx8sT8v4R6GZ4pVPK0dzx5yMCNxEmVOmIACZqwBYAq8BD2F6Yl5fyjeKmCjAc31is4vx6VLZC5iUn3aqPeEgt3xmhiZ398vxV8YgHhiToH6H4mCOJLtjflWuEayTxKXOPYmy1kaAt4Ai0Gn8XlJH4k1ACdMwJ8BU+EYg8JT7ohv8nRsPCL24v2T+Q16L+d6b4dKk5UrWHqpgG5gEufKOcR9PpSW9SlU0tW6EjvId+7vjOq4UnbygCuEp2h7UBfmNEyf/8AIk8vllyxon2jl53r5RV4r00xSy4UlA2Skac1OYeOEJ0A7hDDwgcvCLWOC9Cflr3Y7/jXFaqT+kfKLDD+niqetlAjUoLf+Jf4iKz+WbHugauEjaG8cWP8qP2bXAekmHm0RMAOyuye5790WBmR5qrhf+EGDSZcxAZClpAqwUoDwtEvCvTF+TE3k1O0AnY+XLH4i0J6kD5xiZ6ZqvamLPVRI86RDPD/ALBHyh7QLyIXZvV8Wkm06X+tP1h3r8zVcaMXEefq4e+8KVg8hdClJO6aHxh7VA80X7PQFLfSOCcx/aMTLmzUlxOmd5zfGEJ8/M/rlv1Dfpt5QbZO4vk3SuILZgqh5RCWSo1vyEZf+NxH96f0o/0whj8SLTT+hP0hrHXRMsil3I0i0HaBEGM+riGI1mA/9ifpHP5liPfT+gRSTJqPpl8UQ3JvFF/NMRuj9P7xz+bYj/p/pP8AqgoaS+UXqpY0rDSrk/KKM8WxG0v9Kv8AVDTxWf7svwV/qgotR+0XKlH3YUUf82ne7L/8vrChaUFP5X+T0UyG/wCRP6+rIiPMxMoe0lYPNLbGzcx5RtZCp0tBmOZoUSr2vysSkufZ7ISTQByBS8Z2VxaeiaEzDMTmQQhJBUslw0xq0JNuVXpHEsjZtkxxhVvv6KeZj5ALMpxT2QDHf5nIZ2X1YfF4sji5wSvNKV61SkAky0Kc5Xyqo6CXILuws9IizONy5aChaJKk+ygIS/ZFgrMxJBJd2BJfpWpv1/Zg+O5Jfx/0ir4xIFMq3GjAN5wwcXlaIX5dLvBJWIkLWky5YUUlLApCXfMgABIIVfNZyc1TSOyZKZ00qTJQMwyzM3ZQm/bSiyTlBapNQdTDckvRKU5frJP+AX/EMtv7NR6kNHD6Qy/7tXiDFth+GICJqihILvlLJAC/7MKOwdTv7tHBBig4hwjKJbJqsnt9ooABKEhxSpDub8oIyiwyRzwSd/0F/wCIZestXlCVx6T7ivAfWIk7BywugZCv7NzVQpWqqEunprFZipiHIAVtU9RTlbzi0k+jGWTLHtovBxyTsrwH1hL4vJ/xeH7xnTQJLFi/kSGtex7xHHSfadvvlFaSN/J06L08YlGxUO794ariUrc/pij7O58IaCIZLyyZenGS/ePhHP42V73kYoirnSEpucFi3JF4rFyvf8j9IavHyrE+R+kUeaESOcFj3H8FwcXJ3P6YbMxkrc+BinCusdM37pBY9TLI4mXofEGGmdL97yMVhmR0Lh6mLUyeqZK94+Bjgmy/ebqDFfnjmeDWw5LUKl++nx+sLse+nxEVJVyjjwbjAtxLB/MD4Qv4eKkqG0NeHuMZbTMNsIErDHSK4r5nxhpX18YNwpE8yDDDJIvEErPPxjin1eDcKSJmUcvKFEGFBrHR7rh8NiJdC6qHKintMS5JNTVqUAbUUHJ9H0pImTytWWqUqIzFSXVeyUO/YfnS0WeDxk4ntJASlJ1BKjpb8oFH5HlA0zwpSFzVZlISogJBAuO1l1URbYR5ts9rRDj/AGMxchapCsiQhJyntHKCgHOo5QHBqQbOwOrCr4L6MS3HrDnMtTgpJCctSkVFS6jyo1Wi7Xw+bPczFmWCQ2Q1yhqF927qc4mLwH4fq0MgB2Jr2iCHYEPd2tbahqaHsxlLU10V01EiUMstCcyzkcAJorMwCtAANdqOaQydhJUuUcoSyT20sBmBAIl6MTnS1WGY90YYcy1BM0JOUXIAJY5XuWBzNW3rV7R3JVZBIzmpDl1EFIIPv5TMXagKRoIQ7+gHEp6Th1FaAVS1Bw5I9dMIQlIIukJILMSyk6xicVMSE4iagvnUAjQAZlupms4LVHs90a3F8MmTFCXJGVKUlYb+8/EQggEhgM5X1ygezD0ehCQqUVLACFDMljlKWDpDktY1a6jaNIySOPNjyZHwjILQ6gClX4SChScoy1aiUqLhbrBepzLSGFBFZxRISsoADpCQsuS62rU+yakFLsculh6HhvR+bmDoCVTFqmTFhiEkErZtifVhv+nGMm8EUmYZai5KiKVUtQJDtzrffnGkMiOPyMMopcdlZhlMMq3Uk1I/N2ASnKo2esRlSGJp7J7Q6FqEac+caP8AgwDkmhSWWlIcEUKqvWwAVbVV4i43DBKvwkEJCmDspZIJqGrsXBEaLJycrxtLkp0ySlzUWZuel9vhDEyQXfZg29NzrGjwXBFL7KZZOQuqZlWxA/JTXziNxTga5TFiEgMX1Vcimoq4elKwbnIPFkUdS6KvDcNWpLgOO++/g/jDcTgFJDuCNwR8jGj9GsEpRJZYSxOYAFIKUntZTUs4oG+lpxbgTVBdLKNglkDk7AgtpQwnlp0aQ8eUoakefmWNI56mjn784u8Vwoh8qSRdw9BevcHG/WgN6O8HTOnBEzNlcjs8iLvy+9Ie5SsyjCbkolOjhSiMwqKVALMpm8yB3wKfgSksRVnvoz6co9bmejUkSTKCAC6ah3Jq2po76/CKuZ6Nypi5xWF5kpzC4vWz2dwANjELPZ2y8HIumeYZI4qXGg4pwZUsBTEJWyQdCuiiG2HaDchFlI9CFrQlZmoBOUZQCaanMCxNqDeNN1I5o4crdJdGK9Wd4RRG7nf/AB3MApNSTaxv4cxSKDF+jU+WrKpBs7hrM9XNKQtyL6HPFlh2ijyRwpgy5bQzIfCLsy1MYRHCIMUF21jkuUVFgCaP3CFY7sUnDKUWAqz/AHzhIwpIcsEtfSnTuHfElJIdILBJOZQfVhpo9mEDxOMSSoAEghkkgJ1BJITR3fo8KzREacjKdPrzhhQGvVy46fZhKNGvBE4nKxS+dNHoQAXDMbGsOygQldYUNzGOQWK2evyONgBpnaAvV7Wt84sJPHkUIASGqSO0TcNf4xg/5spJ/Dl86gE+JBbuhn8ynKcrLDma9wNW6Rz7R3ryWj0BfHJkxQ9WHTZOjlxUjzi1xuIKZQBOgfbnVqx5Pg/SNUpaC4ASoOncPUE3IjR4r0xRNS3qVu4AqGrfXzIiJYmmbQ8hNO3yajhiFLLlfYBatSRoOlTF7KQhIajCz6c3jy6R6YzQcoSlKQ7C5erAGnR6xap9MAMOCUfimjOS/PMRQMdYUoM0hnxpG4TxJAzVACakvtSM3iPSQZ1AkmobkElyPjHnmJ4vOWtRJCdwKhtmOkG4eozCfWKCbsTagetfrD26MJ+ZJ8RRtp3pEoOEtTuYvUU954Pw3iiEvOIBWvsvqwqz7OfthGG4fikkqzkJAqPzE/bCJEziKFZUy3DX92pFBzMGkmPkS7ZuJ/E0KUgqAUKGta6+cWI4jKNVJTSxIjI4TAJSEPMBXMoEvZx8eXkYkY2QJYRLUpN82WhU25TsaBzy3MTSOlZHVtGnxPFgE17Lk12Ah8iclYv2WDjSt6Rjp+ZSSoG6mY2SBm+o2jRFpUnYKSe0BU0cMPu0S0i45HJlzgpctKGQlKQXLD4xHxZlIDEAA/JgHOth4RnsPjVCgfSgrS3eH+cRvSXiDBIBNam2jjvg08hLLGMLLPG4mUUKQlID7U5At0gnBMFJSlJrmSytgX5C8YyXjVKW5uXcnvbp+8FPE1JFCAcoaL0s51ng3qaPRMVPScpGiqdQD9YzuIdpqlEuslL0om4ApQMw7oosJxdSSXJICSE7kkAPSuloCeLukhtXtq4J++ZhKJUvJjLk1WHSnICWIDHKRRwb9YfhsUgBKUgDK5YdGH3yjNDjPYqwFQO41bvEQhxFlhlEMXvUgXEVpE88VTN9PxYy0NyT8KRUYzFBSVBVX32cffdFHK4idiQBU8zUMN3+ccmKKklSc1N2A5d9ISRTzKS4I030fQpXYdjeoDVB2i84R6GobO6ksqg/KbV3arfZiowmLqAQzXPg48fjF0PSsJQQC6ku23QxcnL0YY8eBO2iPxT0alhQSkOPecXYu78yLRlMXgvVZlMATRkh0kulyXNg5pvyifP44pVSKisQlcVUpORScwBcDrr1rDjfs580sT5jwZ/EKL2GZ2LjdmvvFepJdjpp0i4xMk3y61ppe0BxOESpIUmpF9Pi0XZxxasrVJ2qdPvSEiQoAk/v+8TBglqqCXF94GZbFyDszMeTPeKL1EZMg+75H6QokgkUCyOTQoVhrNUrHJAIYJBZhLSzf9xL+esRJmZdGYamof6w1S1P+UczVR6P84LLSSBmKjtWleQPzhGz57IczAoFSR3W8f3g+HlmrOX8PGzQWdPSCzCm5f8A2hwWo1ej6279/OBthRX4lUyU+RISC/aDEsef0is9eurqO+5DbRpJksACqampNgOrfAeMVPEMOpamSpJApRwL9Kw4yTHz7K44pgWcEi/1/aDKxwLE320fUs5+EO/lCmdRY7Q0cFWQ6WPL/aK/8jsb/MgWcU7ILACwalfpCVjUp9lRD/DnHRwZYLKFdfiA5gkzg9Heo0ZwOppCekLCoxykEFC1JO9jZnFXryg2H4soFwXUfzKuFP7QJLk11eIErhai9GIjh4Yvo9no/TeJekVss1Y2Y7+sJW+ZQKqECoBD1q5bpFpifSqfOWnMvKkBsiAyWvb7sIyQwykFxQiHzSRqbB4TiilNo1kv0kICiwKi5DtkBNSdyaEaXMU+L4ouYSpftXcONG+n2YhYR1Ja5GuscWoirDVxtE0huTa5LmTi0Iy5lkpIJURlJHJrjbv5RExfEyVEywyWYOxLt8HB8Yp1zR4QzCz2UxFD5RWmuSeKJ8ziM4CkxT7vVhziz4Dj1zZstC1rWpRYuASweg3Db7bRXrSCKRXZymoJBBLEUI8IKTBdnpXpDgpUmUgVDq0L0NQAGvRh9tncZjJQmCUjR+1zyg32v4RnpnEZi/bmKWwpmVmalLvsI4pVQ4sAG0O79av1hKNdlZHGT4RfSeOqSvKpCQkO7uFdlia7gpeJS/SyUJKgE/iEJro4LkE83vp3RlcTMJLqNTWp366RAxSwEgbw9CCMmuEaNfpUn2fUJbQkmgswrTfWAq9JEuPwmD+9XxaMxngRMPQh7afZrleliQ4EoEf1NTziOn0nQDSSQ/8A1Hru2UP0jLEw0w9CLWCJtEemKD7cgKGwWxHQsfhEdfpUkhhJYf1//jzjJEQhBtxK2Is2Mj0plgJ/BJalFgOnuTvygWL49JUpxJUE81gnzTGTeDykFVtINCIl48UaUcflCyV+CfrHIo0cKmqDhLjlCg0r5M9nEbmT2WKUhSq6Zm8eyPPrAZiSonMs9xcnvsB5Ql4gBRTLGZqOLHmBWnMwkgtUhPIBye8xFkjxLCRRISLOak9BqYbNxJtVPM36gM/z5xyYoMSVEDTn9T3/AAgJZIcpKc1iWcj413hdjSCDmwG5Pa8dOkd9aA9W5/IXJP10jiVFRdtm57U0jssBJKlP2SxAoTozs8DCgqZbhz3XAPQX8aQY4lkjIGABtcksLs47t7xEKFLZyyST2QXNNLOdKw9dlOyaihUSw6Vv9iJZSQyXLK70ZyEpYCgepNupiVNKcqQFBVnZ2HIZqKNb26xGlLcuKhKSOzQAqGUdrS+jW3h00GgJAIDFi7lzXc02hBRKSgpc1qWLkgPsaO//AG90cWoFYR4Fw5Fioqo1tLDqYbiXSqptlyi6qgWTYPS8MmTEgrUpzlUHA94iiSbNQ05HpElUCxCgWFAFVAHUjza5jsnDIIYJSwopRB8H7tA5gcpBUlLpsTU6vXkwiUqcCAkdojtOxbQWsAPOHZKQ3BSUS1UJYuxI+ArTvgmOw6Vgv2XsQ3cLVNDAZkxiSA6h7ZIJudDYDnBhNa5zO2lOfWFb7HwUk7hWorXoYWE4MTXNlYtX6xbS1EkJS1T42oYWJUmgfSgFGu4+bnlFa2TpIv8AAMLh3bq8RMZwdbEC+bbeLOWAVAuaAAbBrV1uYMZlFF63HIhrdINbHRnZXC1BXaFLRdJ4OgXJfkaP4cxBMGAuY4Dak6E2r96wsRi2zkCgDOKEDbeE5yYKPyUfG8DkAKXymgJrZgdaRSqkkmlo2apYVLBUM4Icg3YC42pUiK/FYJCUghq2uGBceNI0jk+Rc+ig/gCzktBk8DUpGZKgeVvDeLmbLGUAJcUzAXD2IfnEiRKbsHQCm72I0f6Q9zgNUkY+bg1JJBBpeOysCTcEDdo1aLuQwJy1a7Up3QnuQKaUeu1bfvD3CtyRRfyQvVbAhwSksW2JvARwVTs9r03tGkmEEJJahYfP5QfIkIBVQuQ96Ea6sNjzaFuMWufyZhPBxzezC/dEzC8PCQSEqLHlz3F7U6xNTIOZ2ygkMxKq0FKvtATOGchTtq24o8PU2Jyb7GKlr0Yjp+0KDjEJ/NLBOpqH5wokksEzsoZgBokB1E9T8YBOmOaa7k17hUtCXLLkmoSAL0r0uWvoI7OngAZbm5oOfhDKOz3GUC9A5YHuGgjshABJJDjZz4lrxGw6DMXfmTYeJifOWhKSEXIoe+5PTlEtjSEJ5BpfTYbVhktQSHdg9yKk6s8BQ7U6lRt3CEJaSQSXB8WHPSEM5Pm5st2J7KAW8Tdz9tEr1YyhNkh60Au5a3ndoGcSoqIQOQIDdwbo0Bn4cu8xQce0AQpuQahMIAwWFFKR2gLA0SNX0eOieAoqFTYEUc2py6QsMoqWMsuhoEk0ZLXNHHl1juHXlUQDmNS4oGrc/GExhRNypMz85UzkWDVyg62r4RychpYdgKlIJd3sWa9I6UpcZg61WezqLuTqeUBmrKljMwCBlA3qdPKEAZSwoJJLqtsgJA8yTAJqyQRTIasDcgkOelaQp8/kKuAA1Bdn+Zg+CZglIdRpV2SAQ5794QhgDDKASTc6OILh05Zbk39rdr0G0BJy5mmZj/hNCfpB5AKixFCHVqSfl3QWOjiJoDqFKi9eYYa6w1cgvmuSM1aDKqjN/tHJ4CSh6mxALtoOkEmqSUi5bVmd7Ny0aFYUMlqJyoDNVkvuNzrztDJ00hwP3L9bd0PTNIAZwWOjUs294AQVKLBzdtAG8zDAPgaGpsAojQB9fGFiz2gBe9bkNdrd0R0LdOXc6bDfYUtrB8Kh1KrUuQTWwcX8IPsBzJSEuXBHaA0f7ECWgTEqJDqU5YWe5LeMPyZgQ1SCT3Oajr5CAklPaChSj76EM1RABGKqsBYAUq+lebRYMLO+XfU6Drbuhk0gJJRclLZr5XqrkM2UB+e0LEyyMzm9UgFwEg20D/SGKiFMuSbj2ns8dQp8zkvtr4bQSYh1MA6moeQFy1g3KIypmW3Q9fvWGFBETAHSzpOn3SCYaZ+UkAENZ1b9dLDnDZqQqWAPbNSAbga9Yh4ckVA11D10h9g0Ex9GBcJNjryPMRzHocJUWs2Yn2qu4HfEsy0qCgC35lPudj118d4DhVEApULFhrlOrXoRpDTFRVV95u79oUTloSST2v1N5GFFahUFCmuWHx5dIZJm9qiHOpNafCBrdTMeQiYGSDmLZdqkk0A2fv0MDKJC05UMogH2u4aBI1iIJz1ck2DincN4GZpWSwCU3JNVGDYchIzM7PlffdomgCzlBKUgMSznqa2+cdYlIeiR7W5tRtYBKdKVLup2A2erwaXK1W7AO3W3xhDOKmPlJGVJfKkCrW1+PKO4ggMkkhqqAYk7Ut/vAZq8xzlwAbBrWAHcGguIASAsgOWyp0LM5VW3IQAPnTlHKhIZ7jUuxcnQP0tBcCaF2AB2ZIbnqrlA5K1leZ2oSTS7Uyiw37oUmakEqPaCHU1wVEgVJof2iX0P2OmrUuZ2WSnRZYZR1J8hBcepkJCA6QS6mDvS+rUJ74hS8OZikj8pGZS1bA17h0iTiVjtAJvmYFgwJGV06Mlz3wV0ALDEauVFspal9b87RJMko7aiQTWhu/M3/wB4FJUACVBJUmrCwYDn08Y5iyZhSVEkH2QbA3KeQpQbNCCjstYKuyGS5ZhW1A+ndElYISAk6VAsKuX3iLLlHMZaSAQX8q1h3rKOHpcdHfyaEwQYHtLNPZccn0D26xHViQtSQa6CuuzW1NYlesdiqgUgqDaXvrEcJ7CFISHzKdvaYZWbxVAgDSZRqgH2mGfqbW5QISyZnqwWyqICtm0J2pEvg6UqxCVk9hBzrbZyrK3c0QJmJCZqykOCaPc1d6amGh1wPxEvK+hNWffRtoNKQrLUkADbXlybaG41JckkEjQBmBA+UHnzD2gKJCQRSpBFQ/UwvQUNlDtlbsodo0Y8yN2EPxckHtIBL3fSgLim711iFgsSM2bYFia6GH4yetE4hy3JwClnHIg/OCuQ9D8CoISo1YGpIuDoSaXAoGgM1LrcOWFDW4u5F4ZhMQSWOoKW3cW+h5CAiazKc3KeYfUjUVMVXJIeXMZC1KPtOlIBqC/5joGcNziOpJVl/D0YmvUDbShhrZApOWoLudBuOriJciaohJJzOGygkAgPc6ND6AhTk5VKqCpJ/LTrW0OQVFQYZAQ5Ip3g7RGxEkE6mtVCjg2zDeJGFxgDgiiWYf4RRQPdq4hiDSJYznISpIckjkM1ty1oDhp4zKmEcsrMS/xakPwyVJzEVSRQij1iLLNQDuxbbc84AY+YxJIF60tCgBJ0V5QoYrDEZQ9Coh0/4R03gctiN61J5aeflBZkjKAVl1GrPZ61Ph4wGcSWH+1TDGEoMxuS1okScISDVgzkksNq/SFKKUJKlhy5SlPMM58xAvWrWkJAJJLsByoP94TGgwmAJyjQ+PPpSO4BIz1qXqNO/lD8HgFlWVnLdrYc1HQCHK7ImZCCSWpZKSd7KWaUD6xPHQUDnzhmCcoIHaIoPHuaGIm5qkZsruT7IJoABbSHYhSEgIJKlmqlCgzVYfW14SElRAAoDQCw6O/jDQMJIdisg0oHokOCz72NNWhSpYCuyrNYPXXlrAF4wKUuSn2CoF9XSCAenaV4w9BEtSJYc2V3rCSlx0+JiRnfWuJixQAMwOpL6aAA8ocEuDMa6WS3v9P6XMJDAqSWUFJokGoqDU6MzQpU7IgoSR7RLmyAoMySS5W+ulW3gAZKHbqpIDAKJIZ2Dgamo0g8spBdQPqykFhRV2SU948HgSpSAHVUhnBpVyMpBudS0OnOokCllG7swLPfWvcLQdgS0JJ/FAAVV9mysHc1/aGyZQAYEKyg9HVdtzQ8qawEyCEpAclVW3LlqcmtBZSAuSsJAcKSC2iio/8AiQnxAhAMXOCVKzKBKk9kXZ2/Nu20TFSWRU1IJAeoBFuhHwipJQlZT7ZCmzG1KFhtTWJspbqJXVnL/Lo2kDXAwuYeqSEOk7Cne/X4coF6kkqJH5X0iPJOZQDMCdNAqjRJkqKUKLhwQkOBq4JL3LCF0HY2VMooqD+rTyepbU2DjfpDcPiAAnMCQpwS/OhgAm13JooXeriGksxNQ9B1+9oqgOrmCWoAJGxHfrSLTE4lKtO0XB6MCltg1IqpoCgGvW+g+esEkIJoa1BUDsnbueE1YA0TWGUAPmPRmaHLJKVOG2PMaV74YZjzH3P5r7Md4IqU3aCXS7GvU89ookCrEqDKWgLSoMoHUA8i4giCEAZVUGm1b1+bxErUFr3+oMTVSDdIqlnG9KdxgYx01Kk+sS1aMGuNxoxisTKoVMzvo0Wc1JKU5t6NRuROr/Lm0AUlypKiEtUDY3bkC/SBNhQzCLC0+rIqbbZhbodHiNJlKOlLGtRErAABVAScqiBZiAfpHDMzAlVFF2ceZOppeHYqA5Gox8D4woh94/UR847FBQQnsjqfjD5dx1EKFD9FDpqiSXLsqj6V0izwRaXMIodx3QoURL9SfY3iyiJcoA0NT4mBSVH1buaFRHXIaxyFE+mX7QDBD8I9V/5Uw0LLAObj4KhQopi9gJft93yi3wo7ajr2fhChQpiXRCBYpal/jEvDUUlqXPeE0PWFCgH7GSFEgOX610MTv+aj+n/0hQokH2xYIdif1H/tEfhB7OJ6J/ziOQoXz/BSI+IH487+tXxMSkns9wjkKK9Iljpd09RHMPWZPfn/AJk/U+MKFABGB7R6H4mLfiwaUtqewabtChRT9B8lVh793zEdk+0eg/zwoUL2DH4ofiq/rh80dg/1D5woUL0Ir5yqH+v6wdu1J5kA8x2adIUKKAcs9maNMv8A9iIHIU6g9Xu9XtHYUIr0HnXlc0l+bA3iFMPYPf8AOFCgQiITChQopkn/2Q=="/>
          <p:cNvSpPr>
            <a:spLocks noChangeAspect="1" noChangeArrowheads="1"/>
          </p:cNvSpPr>
          <p:nvPr/>
        </p:nvSpPr>
        <p:spPr bwMode="auto">
          <a:xfrm>
            <a:off x="307975" y="-2109788"/>
            <a:ext cx="6296025" cy="472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4" name="Picture 6" descr="http://photos1.blogger.com/blogger/2956/1500/1600/po80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2412"/>
            <a:ext cx="6944097" cy="302433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skai.gr/files/temp/F9A639FAD77648A035E85CCED3041B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77697"/>
            <a:ext cx="7128792" cy="25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2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692696"/>
            <a:ext cx="6840760" cy="2308324"/>
          </a:xfrm>
          <a:prstGeom prst="rect">
            <a:avLst/>
          </a:prstGeom>
        </p:spPr>
        <p:txBody>
          <a:bodyPr wrap="square">
            <a:spAutoFit/>
          </a:bodyPr>
          <a:lstStyle/>
          <a:p>
            <a:pPr marL="285750" indent="-285750">
              <a:buFont typeface="Wingdings" pitchFamily="2" charset="2"/>
              <a:buChar char="§"/>
            </a:pPr>
            <a:r>
              <a:rPr lang="el-GR" sz="2400" dirty="0"/>
              <a:t>Η </a:t>
            </a:r>
            <a:r>
              <a:rPr lang="el-GR" sz="2400" b="1" dirty="0"/>
              <a:t>Βροχή</a:t>
            </a:r>
            <a:r>
              <a:rPr lang="el-GR" sz="2400" dirty="0"/>
              <a:t> ή </a:t>
            </a:r>
            <a:r>
              <a:rPr lang="el-GR" sz="2400" b="1" dirty="0"/>
              <a:t>βροχόπτωση</a:t>
            </a:r>
            <a:r>
              <a:rPr lang="el-GR" sz="2400" dirty="0"/>
              <a:t> ή </a:t>
            </a:r>
            <a:r>
              <a:rPr lang="el-GR" sz="2400" b="1" dirty="0"/>
              <a:t>υδατόπτωση</a:t>
            </a:r>
            <a:r>
              <a:rPr lang="el-GR" sz="2400" dirty="0"/>
              <a:t> είναι μια υγρή κατακρήμνιση και ανήκει στα </a:t>
            </a:r>
            <a:r>
              <a:rPr lang="el-GR" sz="2400" b="1" dirty="0"/>
              <a:t>υδατώδη μετεωρολογικά κατακρημνίσματα</a:t>
            </a:r>
            <a:r>
              <a:rPr lang="el-GR" sz="2400" dirty="0"/>
              <a:t> ή υδρομετέωρα όπως ονομάζονται τα διάφορα φαινόμενα του υετού, του οποίου άλλα επίσης είδη είναι το χιονόνερο, το χιόνι και το χαλάζι.</a:t>
            </a:r>
          </a:p>
        </p:txBody>
      </p:sp>
      <p:sp>
        <p:nvSpPr>
          <p:cNvPr id="3" name="Ορθογώνιο 2"/>
          <p:cNvSpPr/>
          <p:nvPr/>
        </p:nvSpPr>
        <p:spPr>
          <a:xfrm>
            <a:off x="467544" y="3546184"/>
            <a:ext cx="7848872" cy="3046988"/>
          </a:xfrm>
          <a:prstGeom prst="rect">
            <a:avLst/>
          </a:prstGeom>
        </p:spPr>
        <p:txBody>
          <a:bodyPr wrap="square">
            <a:spAutoFit/>
          </a:bodyPr>
          <a:lstStyle/>
          <a:p>
            <a:r>
              <a:rPr lang="el-GR" sz="2400" dirty="0"/>
              <a:t>Για να συμβεί το φαινόμενο στη Γη, χρειάζεται ένα πυκνό στρώμα της ατμόσφαιρας με θερμοκρασία πάνω από το σημείο τήξης του νερού (δηλαδή πάνω από 0 °C) σχετικά κοντά στην επιφάνεια της Γης. Η συγκέντρωση των ατμοσφαιρικών υδρατμών πρέπει να είναι αρκετά υψηλή, ώστε αυτοί να υγροποιηθούν και να σχηματίσουν σταγόνες υγρού νερού, αρκετά βαριές ώστε να πέσουν ως την επιφάνεια.</a:t>
            </a:r>
          </a:p>
        </p:txBody>
      </p:sp>
    </p:spTree>
    <p:extLst>
      <p:ext uri="{BB962C8B-B14F-4D97-AF65-F5344CB8AC3E}">
        <p14:creationId xmlns:p14="http://schemas.microsoft.com/office/powerpoint/2010/main" val="3678971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real.gr/Files/Articles/Photo/550_334_355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9" y="3196867"/>
            <a:ext cx="7992888" cy="33973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1.bp.blogspot.com/-eNqjrJGtxkA/VgEv4pyT-YI/AAAAAAAArHw/9fBC_INpbI4/s640/rain-hd-wall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7704856" cy="30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82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Καταρράκτες</a:t>
            </a:r>
            <a:endParaRPr lang="el-GR" dirty="0"/>
          </a:p>
        </p:txBody>
      </p:sp>
      <p:sp>
        <p:nvSpPr>
          <p:cNvPr id="3" name="Θέση περιεχομένου 2"/>
          <p:cNvSpPr>
            <a:spLocks noGrp="1"/>
          </p:cNvSpPr>
          <p:nvPr>
            <p:ph idx="1"/>
          </p:nvPr>
        </p:nvSpPr>
        <p:spPr>
          <a:xfrm>
            <a:off x="395536" y="1700808"/>
            <a:ext cx="8229600" cy="4525963"/>
          </a:xfrm>
        </p:spPr>
        <p:txBody>
          <a:bodyPr>
            <a:normAutofit/>
          </a:bodyPr>
          <a:lstStyle/>
          <a:p>
            <a:pPr>
              <a:buFont typeface="Wingdings" pitchFamily="2" charset="2"/>
              <a:buChar char="§"/>
            </a:pPr>
            <a:r>
              <a:rPr lang="el-GR" sz="2400" b="1" dirty="0"/>
              <a:t>Καταρράκτης</a:t>
            </a:r>
            <a:r>
              <a:rPr lang="el-GR" sz="2400" dirty="0"/>
              <a:t> ονομάζεται συνηθέστερα το τμήμα </a:t>
            </a:r>
            <a:r>
              <a:rPr lang="el-GR" sz="2400" dirty="0" smtClean="0"/>
              <a:t>ποταμού, τα </a:t>
            </a:r>
            <a:r>
              <a:rPr lang="el-GR" sz="2400" dirty="0"/>
              <a:t>νερά του οποίου πέφτουν απότομα από μεγάλο ύψος σε χαμηλότερο επίπεδο. Αυτό είναι δυνατό να συμβαίνει λόγω απότομης και μεγάλης κλίσης της κοίτης του ποταμού, είτε λόγω κάθετης υδατόπτωσης σε κοίτη χαμηλότερου επιπέδου.</a:t>
            </a:r>
          </a:p>
        </p:txBody>
      </p:sp>
      <p:pic>
        <p:nvPicPr>
          <p:cNvPr id="4" name="Picture 2" descr="http://perierga.gr/wp-content/uploads/2014/06/brazil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34093"/>
            <a:ext cx="4032448" cy="233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67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323528" y="620688"/>
            <a:ext cx="7560840" cy="3416320"/>
          </a:xfrm>
          <a:prstGeom prst="rect">
            <a:avLst/>
          </a:prstGeom>
        </p:spPr>
        <p:txBody>
          <a:bodyPr wrap="square">
            <a:spAutoFit/>
          </a:bodyPr>
          <a:lstStyle/>
          <a:p>
            <a:r>
              <a:rPr lang="el-GR" sz="2400" dirty="0"/>
              <a:t>Σε πολλούς ποταμούς το επίπεδο της κοίτης μεταβάλλεται πολλές φορές από ψηλότερα σε χαμηλότερα. Η πτώση του νερού προκαλείται, όταν το νερό του ποταμού κατά την πορεία του, διερχόμενο πάνω από ανθεκτικό στη διάβρωση πέτρωμα, συναντά λιγότερο ανθεκτικό πέτρωμα το οποίο και στη συνέχεια παρασύρει δημιουργώντας ανισόπεδες κοίτες, ή όσες φορές, ενώ ρέει σε κοίτη από ανθεκτικά πετρώματα, συναντά καθίζηση εδάφους που έχει προκληθεί από οιαδήποτε άλλη αιτία</a:t>
            </a:r>
            <a:r>
              <a:rPr lang="el-GR" dirty="0"/>
              <a:t>.</a:t>
            </a:r>
          </a:p>
        </p:txBody>
      </p:sp>
    </p:spTree>
    <p:extLst>
      <p:ext uri="{BB962C8B-B14F-4D97-AF65-F5344CB8AC3E}">
        <p14:creationId xmlns:p14="http://schemas.microsoft.com/office/powerpoint/2010/main" val="38893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67544" y="332657"/>
            <a:ext cx="7632848" cy="3785652"/>
          </a:xfrm>
          <a:prstGeom prst="rect">
            <a:avLst/>
          </a:prstGeom>
        </p:spPr>
        <p:txBody>
          <a:bodyPr wrap="square">
            <a:spAutoFit/>
          </a:bodyPr>
          <a:lstStyle/>
          <a:p>
            <a:r>
              <a:rPr lang="el-GR" sz="2400" dirty="0"/>
              <a:t>Οι καταρράκτες διακρίνονται, είτε λόγω του μεγάλου ύψους κατακρήμνισης του νερού και της θεαματικότητάς τους, που παρέχουν, είτε λόγω του μεγάλου όγκου των κατακρημνιζόμενων νερών και αποτελούν ένα από τα πιο θεαματικά φυσικά φαινόμενα. Η δύναμη, με την οποία πέφτουν τα νερά των καταρρακτών, αποδίδοντας πολύτιμο έργο, έδωσε στους ανθρώπους την ιδέα να κατασκευάσουν υδροηλεκτρικούς σταθμούς, με αποτέλεσμα την εγκατάσταση βιομηχανικών οικισμών κοντά στους καταρράκτες.</a:t>
            </a:r>
          </a:p>
        </p:txBody>
      </p:sp>
    </p:spTree>
    <p:extLst>
      <p:ext uri="{BB962C8B-B14F-4D97-AF65-F5344CB8AC3E}">
        <p14:creationId xmlns:p14="http://schemas.microsoft.com/office/powerpoint/2010/main" val="267252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arymary.gr/wp-content/uploads/2015/05/victoria_f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4320480" cy="4680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1.bp.blogspot.com/-KW6Q5JzDpmI/VTJWKhz6z-I/AAAAAAAAk-4/GvKPgOxByDg/s1600/%CE%98%CE%B1%CF%8D%CE%BC%CE%B1%CF%84%CE%B1%2B%CF%84%CE%B7%CF%82%2B%CF%86%CF%8D%CF%83%CE%B7%CF%82-%CE%9F%CE%B9%2B10%2B%CF%80%CE%B9%CE%BF%2B%CE%B5%CE%BD%CF%84%CF%85%CF%80%CF%89%CF%83%CE%B9%CE%B1%CE%BA%CE%BF%CE%AF%2B%CE%BA%CE%B1%CF%84%CE%B1%CF%81%CF%81%CE%AC%CE%BA%CF%84%CE%B5%CF%82%2B%CF%84%CE%BF%CF%85%2B%CE%BA%CF%8C%CF%83%CE%BC%CE%BF%CF%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80728"/>
            <a:ext cx="3960441"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72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286000" y="2274838"/>
            <a:ext cx="4572000" cy="369332"/>
          </a:xfrm>
          <a:prstGeom prst="rect">
            <a:avLst/>
          </a:prstGeom>
        </p:spPr>
        <p:txBody>
          <a:bodyPr>
            <a:spAutoFit/>
          </a:bodyPr>
          <a:lstStyle/>
          <a:p>
            <a:r>
              <a:rPr lang="el-GR" dirty="0" smtClean="0"/>
              <a:t>.</a:t>
            </a:r>
            <a:endParaRPr lang="el-GR" dirty="0"/>
          </a:p>
        </p:txBody>
      </p:sp>
      <p:sp>
        <p:nvSpPr>
          <p:cNvPr id="6" name="Ορθογώνιο 5"/>
          <p:cNvSpPr/>
          <p:nvPr/>
        </p:nvSpPr>
        <p:spPr>
          <a:xfrm>
            <a:off x="539552" y="620688"/>
            <a:ext cx="7056784" cy="3046988"/>
          </a:xfrm>
          <a:prstGeom prst="rect">
            <a:avLst/>
          </a:prstGeom>
        </p:spPr>
        <p:txBody>
          <a:bodyPr wrap="square">
            <a:spAutoFit/>
          </a:bodyPr>
          <a:lstStyle/>
          <a:p>
            <a:pPr marL="342900" indent="-342900">
              <a:buFont typeface="Wingdings" pitchFamily="2" charset="2"/>
              <a:buChar char="§"/>
            </a:pPr>
            <a:r>
              <a:rPr lang="el-GR" sz="2400" dirty="0">
                <a:solidFill>
                  <a:prstClr val="black"/>
                </a:solidFill>
              </a:rPr>
              <a:t>Ως </a:t>
            </a:r>
            <a:r>
              <a:rPr lang="el-GR" sz="2400" b="1" dirty="0">
                <a:solidFill>
                  <a:prstClr val="black"/>
                </a:solidFill>
              </a:rPr>
              <a:t>λίμνη</a:t>
            </a:r>
            <a:r>
              <a:rPr lang="el-GR" sz="2400" dirty="0">
                <a:solidFill>
                  <a:prstClr val="black"/>
                </a:solidFill>
              </a:rPr>
              <a:t> νοείται ο </a:t>
            </a:r>
            <a:r>
              <a:rPr lang="el-GR" sz="2400" dirty="0" smtClean="0">
                <a:solidFill>
                  <a:prstClr val="black"/>
                </a:solidFill>
              </a:rPr>
              <a:t>υγροβιότοπος που </a:t>
            </a:r>
            <a:r>
              <a:rPr lang="el-GR" sz="2400" dirty="0">
                <a:solidFill>
                  <a:prstClr val="black"/>
                </a:solidFill>
              </a:rPr>
              <a:t>αποτελείται από μάζες νερού, γλυκού ή αλμυρού, αλλά και γενικότερα μάζες υγρού (πχ. μεθάνιο), συγκεντρωμένες σε κοιλότητες της επιφάνειας της γης, φαινομενικά στάσιμες και χωρίς άμεση επικοινωνία με τη </a:t>
            </a:r>
            <a:r>
              <a:rPr lang="el-GR" sz="2400" dirty="0" smtClean="0">
                <a:solidFill>
                  <a:prstClr val="black"/>
                </a:solidFill>
              </a:rPr>
              <a:t>θάλασσα. </a:t>
            </a:r>
            <a:r>
              <a:rPr lang="el-GR" sz="2400" dirty="0">
                <a:solidFill>
                  <a:prstClr val="black"/>
                </a:solidFill>
              </a:rPr>
              <a:t>Τα βάθη των λιμνών είναι σχετικά μικρά σε σχέση με των Ωκεανών και των Θαλασσών</a:t>
            </a:r>
            <a:endParaRPr lang="el-GR" dirty="0"/>
          </a:p>
        </p:txBody>
      </p:sp>
      <p:sp>
        <p:nvSpPr>
          <p:cNvPr id="8" name="Ορθογώνιο 7"/>
          <p:cNvSpPr/>
          <p:nvPr/>
        </p:nvSpPr>
        <p:spPr>
          <a:xfrm>
            <a:off x="516120" y="4005064"/>
            <a:ext cx="6960294" cy="2308324"/>
          </a:xfrm>
          <a:prstGeom prst="rect">
            <a:avLst/>
          </a:prstGeom>
        </p:spPr>
        <p:txBody>
          <a:bodyPr wrap="square">
            <a:spAutoFit/>
          </a:bodyPr>
          <a:lstStyle/>
          <a:p>
            <a:pPr lvl="0"/>
            <a:r>
              <a:rPr lang="el-GR" sz="2400" dirty="0">
                <a:solidFill>
                  <a:prstClr val="black"/>
                </a:solidFill>
              </a:rPr>
              <a:t>Γεωγραφικά περιοχές χωρίς λίμνες παρατηρούνται οι έρημοι, ενώ αντίθετα παρατηρούνται και συστάδες λιμνών σε ορισμένες περιοχές π.χ.Φινλανδία, η Χώρα των 1000 λιμνών. Μεγαλύτερη σε έκταση λίμνη του κόσμου είναι η Κασπία θάλασσα (438.000 τ.χλμ), και σε βάθος η </a:t>
            </a:r>
            <a:r>
              <a:rPr lang="el-GR" sz="2400" dirty="0" smtClean="0">
                <a:solidFill>
                  <a:prstClr val="black"/>
                </a:solidFill>
              </a:rPr>
              <a:t>Βαϊκάλη (1.637 </a:t>
            </a:r>
            <a:r>
              <a:rPr lang="el-GR" sz="2400" dirty="0">
                <a:solidFill>
                  <a:prstClr val="black"/>
                </a:solidFill>
              </a:rPr>
              <a:t>μ.).</a:t>
            </a:r>
          </a:p>
        </p:txBody>
      </p:sp>
    </p:spTree>
    <p:extLst>
      <p:ext uri="{BB962C8B-B14F-4D97-AF65-F5344CB8AC3E}">
        <p14:creationId xmlns:p14="http://schemas.microsoft.com/office/powerpoint/2010/main" val="2543988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oolnews.gr/wp-content/uploads/2014/09/Kenya-Kratriras-570-800x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077075"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6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9552" y="58847"/>
            <a:ext cx="6318448" cy="2031325"/>
          </a:xfrm>
          <a:prstGeom prst="rect">
            <a:avLst/>
          </a:prstGeom>
        </p:spPr>
        <p:txBody>
          <a:bodyPr wrap="square">
            <a:spAutoFit/>
          </a:bodyPr>
          <a:lstStyle/>
          <a:p>
            <a:r>
              <a:rPr lang="el-GR" dirty="0"/>
              <a:t>Ακολουθεί πίνακας με τις μεγαλύτερες σε έκταση λίμνες του κόσμου </a:t>
            </a:r>
            <a:r>
              <a:rPr lang="el-GR" dirty="0" smtClean="0"/>
              <a:t> </a:t>
            </a:r>
            <a:r>
              <a:rPr lang="en-US" dirty="0" smtClean="0"/>
              <a:t>:</a:t>
            </a:r>
            <a:endParaRPr lang="el-GR" dirty="0" smtClean="0"/>
          </a:p>
          <a:p>
            <a:r>
              <a:rPr lang="el-GR" dirty="0" smtClean="0">
                <a:hlinkClick r:id="rId2" tooltip="Κασπία Θάλασσα"/>
              </a:rPr>
              <a:t>Κασπία </a:t>
            </a:r>
            <a:r>
              <a:rPr lang="el-GR" dirty="0">
                <a:hlinkClick r:id="rId2" tooltip="Κασπία Θάλασσα"/>
              </a:rPr>
              <a:t>Θάλασσα</a:t>
            </a:r>
            <a:r>
              <a:rPr lang="el-GR" dirty="0"/>
              <a:t> (Ευρώπη-</a:t>
            </a:r>
            <a:r>
              <a:rPr lang="el-GR" dirty="0" err="1"/>
              <a:t>Ασί</a:t>
            </a:r>
            <a:r>
              <a:rPr lang="el-GR" dirty="0"/>
              <a:t>α) 371.000 τ.χλμ.</a:t>
            </a:r>
          </a:p>
          <a:p>
            <a:r>
              <a:rPr lang="el-GR" dirty="0">
                <a:hlinkClick r:id="rId3" tooltip="Λίμνη Μίσιγκαν"/>
              </a:rPr>
              <a:t>λίμνη Μίσιγκαν</a:t>
            </a:r>
            <a:r>
              <a:rPr lang="el-GR" dirty="0"/>
              <a:t>-</a:t>
            </a:r>
            <a:r>
              <a:rPr lang="el-GR" dirty="0" err="1">
                <a:hlinkClick r:id="rId4" tooltip="Λίμνη Χιούρον"/>
              </a:rPr>
              <a:t>Χιούρον</a:t>
            </a:r>
            <a:r>
              <a:rPr lang="el-GR" dirty="0"/>
              <a:t> (Αμερική) 117.800 τ.χλμ.</a:t>
            </a:r>
          </a:p>
          <a:p>
            <a:r>
              <a:rPr lang="el-GR" dirty="0" err="1">
                <a:hlinkClick r:id="rId5" tooltip="Λίμνη Σουπίριορ"/>
              </a:rPr>
              <a:t>Σουπίριορ</a:t>
            </a:r>
            <a:r>
              <a:rPr lang="el-GR" dirty="0"/>
              <a:t> (Αμερική) 82.100 τ.χλμ.</a:t>
            </a:r>
          </a:p>
          <a:p>
            <a:r>
              <a:rPr lang="el-GR" dirty="0">
                <a:hlinkClick r:id="rId6" tooltip="Λίμνη Βικτόρια"/>
              </a:rPr>
              <a:t>Βικτωρία</a:t>
            </a:r>
            <a:r>
              <a:rPr lang="el-GR" dirty="0"/>
              <a:t> (Αφρική) 68.422 τ.χλμ.</a:t>
            </a:r>
          </a:p>
          <a:p>
            <a:r>
              <a:rPr lang="el-GR" dirty="0">
                <a:hlinkClick r:id="rId7" tooltip="Αράλη"/>
              </a:rPr>
              <a:t>Αράλη</a:t>
            </a:r>
            <a:r>
              <a:rPr lang="el-GR" dirty="0"/>
              <a:t> (Ασία) 66.458 τ.χλμ</a:t>
            </a:r>
            <a:r>
              <a:rPr lang="el-GR" dirty="0" smtClean="0"/>
              <a:t>.</a:t>
            </a:r>
            <a:endParaRPr lang="el-GR" dirty="0"/>
          </a:p>
        </p:txBody>
      </p:sp>
      <p:pic>
        <p:nvPicPr>
          <p:cNvPr id="5124" name="Picture 4" descr="http://www.patrasevents.gr/imgsrv/f/full/65730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6" y="2348880"/>
            <a:ext cx="427240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MTEhUSExMWFRUXFxgbFxgYGBgdGBcXHhoXFxgYFxcZHSggGh0lHRcXITEhJikrLi4uGB8zODMsNygtLisBCgoKDg0OGxAQGy0lHyUtLS0tLS0tLS0tLS0tLS0tLS0tLS0tLS0tLS0tLS0tLS0tLS0tLS0tLS0tLS0tLS0tLf/AABEIAMIBAwMBIgACEQEDEQH/xAAbAAABBQEBAAAAAAAAAAAAAAACAAEDBAUGB//EAD0QAAECBAMFBgUCBAYDAQAAAAECEQADITEEEkEFIlFhcROBkaGx8AYywdHhQlIjU2LxFBYzcpKiFWOCQ//EABoBAAMBAQEBAAAAAAAAAAAAAAABAgMEBQb/xAAlEQACAgEDBAMBAQEAAAAAAAAAAQIRAwQSIRMxQVEUImFxQgX/2gAMAwEAAhEDEQA/AOlV8eSxmT2agoDkRmo9AXa57hxjVV8V4cdmSo5ZmZlCoSUkBlAVqSwYGPJcZhJgWhSUlTvavTr3cDBy8NMyyxZOhJokmxa4sKtFR1HHJzvCeu4D4hlTUhQp/F7OpFy7G9iA/GNWbNSlsxAcgB9SaAdY8SxcmcSkFeZy5+apcljfVV/6onC5xImdqHQd0EqcEqzC9PmILaPFfIiR0We0wyi1Y8fHxjiUpCO1UchJBLOS6iAVG4YtrpHb7D+MpSpKe1JCwhRJFlZXFCTdgOVTGiyJkuDR1Yh2jG2V8SSZxUAQgAAupSebihalLcTG0IqxUM0JodBBDioNQdCOMPBYUC0JoKFBYUC0JoKFBYqBaFBQoLCgYUE0JoLCgYUFCMOwoBoeHaE0FhQLQmgoUFhQLQzQcKCwoBoTQUJodhQDQmgmhNBYUC0M0E0JoLCgIUHlhQWFHh+IxKu0Skj/AE1qTZgQ7Heq9UmlfKNTFAKUn5hmId3djVwTctx4xV2smYtSCkMCuugJVzsC/i8aZSF5VEKUSmrZeDEEaVo3Ix5j/D0DPXKEtVcxBcqIVRmLqZ/QRAlbnMkZUliQb/tT1qn0BtFvGYhK91Hy5KVowBoNGoQ5rSpjPRvIISsUYVdLkPYtWpFDXreFQmVsfg1KzKSoMzn5QXA1csddYhK5ksZilWViCSkpIezgMQC1415KVZnKkg0cU4izatxi1tLFFgkrUkEgqSKAtZxqSwNeB5RSnSpi2owNn4hRQBmHIGzs2nW8dxhvjUolTSp1qzFiEgHLkCEvxIIBvpGJMkYeYd2WmSSCWSVAAtRg7DQMG48oo4zZhA3VvYkM3G6nbx4dI1jl54IljN/YfxrNQhKTlWhLsaAswYEh6UPOLOy/jlfbLmTEjIthlCny5XDgta9W1HCOBOFmhCzlewDFLglYBzMabpJ4VESTJhCUhIKbs72y1BtWx74ve0R00er7F+MBOUkKSAMp7Q2CVVOYE/pYWuHjp8PiULQlaFBSVB0kWL8I8GmYoypIr/qU3ajmC/d4xsYLa80SpSEqIEqYlaaEsQSKgPxVoYay+xPH6PXdp4vspK5oQpZSkkISHUtX6UjqWHfHDY3E43ByVIXmnLkqmz+1ImdmQcJipzKKSAUpxKFJyqJASqVqQRY2N8Vdpj5qc/8ACKQA7sMqXcOaEl9K8I7VKkTUfpWhYI0KVJIYgixBFGjTuQuO5yMv4kxkyZ/Bk5pK5xQhapU1ORKEyZilrSogkKQZ6UlgMyUCrxofBu1MTOQoYrJ2olyJhCEKRlE2XmyKSpROYFKgTSr0pHSQza6w6BtejznYWMMmViJkpGMVPCl9knEIxysuHMxAzzEr/hrUkFSwlG+UAJfNmjUwHxDjVqTLMj+IsoMsmTORLVLC54XMWog9jmQiUrIp1J7QBlGOzhQqHu/Dz7EfFWLMj/EzcJkEpZWUgzg6Rgp2IBUSEsntOzl1BGYGjtE6PiXHdnm7ELS0z+KMPPSCAvCJEzsCe0ASJ2IOT5l9g4Z47ebLCgUqAUkhiCHBGoINxBwUw3L0cRsj4oxU3EypKpYHyiaOxnAlKkzlidmJyyRlTJPZrdX8VrgR20MlABJAAKqkgVJZgSdaADuh4aJbTFChQoYhQmhPDPAAoUKFDAUNDw0AChQoaABoUFCgA8ImY3KGJdvmZ95nBYiotyvFpHxAsJL1AAKXALiiiOZq3dGalYKd8ZQ93G9UuCNbimtIqY2YAhOX5GS4zVDpCgHbnflHmxdnXZqS5/aJQR87hNSRmql+LO3rB4HDIaYop5jQg1NCOfLwsefws4qDfKHpyuxvpTyjSmTezDJd2q+lA5vU1Ph3Q3dgn5L6pzgrcVFn4M5p10bXvz0z1rVQi4J04WFOLxm/40pDu5JNf0gFgwaJ8HMUkA13nr4VB4VHu0bK5FZ0WASrtGAAJtfq5fl390au1sOEyZhqTkYp4CrqLXufLhGTsyf/ABQDUpUDUgC9a9KRtbaWewO9lUtOXjQvpqW8z3xWNJK2aLsYOzphVhZ4UDmASAa1ZSSzdQfGNrAYjMuXJzmgS4dnLJNR1cg/S9L4fmJlqIdyRW7lqilrHyivhVkzUTJaSciwlTChZUsboFgzlho50jSMlLsCHkSpWSWZqUlS5aVEAFAC1KcOEEWCg7NYRcm7AZMxSnQlLpQBqHGXMVVrmDC5L98Xxccq0AJZOVIfR8yyQ9nZKadI1V7USrDyUOy1Llvu0NVBgosHdAo/CH5Gkm6OdxuysQCZgSFZCzgAOAauCbcw49Y0BtidKOWWpUuxIB3TYuCf6mcdRHQSECaibo61pYtzSoHv74w5mAJWlAzdmZZAc1B3alXFlDwhp+iZY6L0j46xCUstnFHIABPUt7Bi9/nWcAHyFwC4FD0rHKbRwH8N5djlUAo1zAlJTU8Cq1aWYRFJklQlZagLAJFTVw5SA9zHVi1CT+6VHLkwP/LOxHxxN/ajwP3gx8czf2I8D945SbhFJqSGLsQXFCx9IiEs8Y9RQxyVpI4G5x4bZ2Y+Ol/y0+f3gh8dK/lp844sJPGFX2IfQx+hb5+zth8dH+WnxMEPjj/1DxMcOT08IWb20HQx+g6k/Z3Q+OB/K/7fiDHxwn+Uf+X4jg844wxmjjC6GP0HVn7O/HxvL/ln/kPtBj43lfsV4iPPO0HGEZo4wvj4/Q+rP2eij41k/tX/ANfvBD4zkcF+CfvHm/ajjCKxxg+PjH1Z+z0sfGOH/r8B94IfF+H/AK/AfePMe0HGF2g/dC+NjH1ZnqA+LMNxV/xgv804b95/4mPLDO5w3b8/SD40B9WZ6r/mfDfzP+qvtCjyrt+Z8oUL48A6sjLxGM3TUhSQ7ppUDl0HRjaM3CArlqqaZS76AaauzaxZny0rQyDpa4LMXD8IryflUCGID6ByGsToetGMfPRpI9IhTLLJUQXKh1rRwSGIe3SLs1yV0JH6Rx40d9G8ooTHC1bwsQWI11p75xblzlAJeuV2o1melNQNdBGj9h4M9CHVUsNfxeNvAJDMSCCAAeHt25xVWntVqU40owB0d29Y0pUkhOgPdUBnFPWM5yTBItYJBM0JSCVEF2e/ElutdLwfxHjFBSUOAwbWuoUCNCDUX0iOTJE6UrKN7kWpQK8QX7jC2bKCwZZQFM4SbWBzDkRXiLWibVF+KKuzZoSQonde3TVn5+XOOnRMQiXLWhIG+CKEZqJq9dH/ALxkbNl5dyYjMkubDW6noRSzNGt2oZIBYM9mCqcLhg/lzjLdUrQ1wPt1RnywkqPzCzkUJJpSod6276X9o4PDzMNIyqW0tbggbxLCrMbmrCMZeIlEEkkABwxsLDKA1b3cVgsVOUuVuKJyEKItusQWYGlnpFxbbSNIzUXbOjwYRldNcyrgAucwe1Ba8DMw28Q7UATch0qUlQoeB516RxsvbE4AgKYEuLOKuQ7VED/5fEFQVnLgH9rVapDXoPAR3R0uTwTLU433Z1e0MMVDMgOQSWIcOyiBSlFqHJ/KKZhkjswhASVsk0Yh8oZJBpVrHi0cwna+ICkkTVDKX/T0rSo5HWAmbQnEpPancII+VgXBs3ERotLkM5anEdPsWT/h5YTMZSC6VVJYu44ZgRyjN29hhKmgJ+UoSoFxUEXDdIozdqTVBlLflpdxQcx9qRDOxilBIUXCQyXJoOArHVp8OTHK32OXUZsc4Uu5I/Pzge1PH34xWK+kVcViAAUvUjnx1jsnk2qzijBydGkZ0MT7rFPtHAI74YHpBHIpKwlCnRcJ4esLviq/f3Q5PtorcKiaHAHGIHhBQ9vDsKJjCzRCViE4gsKJc0MVRGDAg8ILHRMCOMKIvGHLwrCiR4aIwvkIUFgZ8mewAfeIe1CLnupyNIjwM0KVloAaCjFjz0Airjp3ZkhLZjSrFgwpQ2ry14xHs5dXUWo7196x85t4s9UPFBSVNfKcvDMah726PFoEqOUlmYM4D8Q+sFNGfKps1a11apduMOZQc5klzcPfpwpWpgb4AuYVG89BYavwb1jdkhOYkpBcFgVAZQdA1z+Y5/ZckhXg7kVA62P3jVmiWkLyFjWjmqnAYEChD6xzyXNFIhRMWJikhWRZZhmSwDlnBLEu1D1jQlZUpSVhKQCQqgo6gTTmX3nBqKxzYngrKijMw6gtqOeleLXjSViVGWTotWUAq3QLhx43pXRwRUoBZqyCVICjmUEggmgDMK0JLPXn6ySpHZ7yGmPcEioapyvQODS/rEWFwYSMqgS+6ySATQOSS/DreFPxSpakqSoqSxZhQMRTWw6V4WGa70ikKf2ZUSndBT8rvUuGro7lukDLSokNUjQlgxuA5q3C9YoTppK8oS2bpwBpSl41CsIDF2SRarkN6lyz6R0Qi745Il2MidJYndKQ5bh0hhKMbMxAUUtqHu4t+H74ZGBsWJB4M+js+rEfmPfxzWxOXB5kovc6MyTg1KokGpAHUuw8j4QycOs2BNW5Pz4WjrZE6WmiUtUMzJGarEvUlqPRqmJZstKSrskpIUp6OwueTswPhHJP/oJeDojpG/Jxc2SoXHfVj0OsRiW/949Dm4VMxDlDkVB1Y/MxJpQF79IyMZhgJSZYDOtOVRDMczOCALpu7682rFrYzpVyKemceTlJkplECrEt0jMxUxiSahmvqDoRY1jTxU0hKlO9HsPW0ZOIOcNVJNHKg5D8QKCNNTJKNE4FzZbwi3HvyfuicIipg3PAasCDTmB9ovS0WHHrBp3UHfgWZfbgn2bKdRDBmLuH0JFLkOKwcjCyyS6jQijZb34mj2bRtYnlsgKUoGko6fqzZXPKvp309nSM5UtZZnO7rVjT3xtHNmzd3Fm0Ma4TFMwRzKCXOX9P6m0I0PdXlFRmjYRNSHYgsXeoexSb29tEapYKSlzd2qKC4YvwFeEGLWP/AEhT0/oze+HeJZ8kJsXr3eJFYfDoTZQv6GlOhjteZKG7wc6xty2kRWOEOJvBq3hTpJSWMRFMaKVqyGqJRN5D31hdoeEQ9mYQQrR4dsCz23EHyhRBmXxMKCxUZu18PL7NRAY0dn+ujtb6Rn7KO6sEgOk3y30DEiLm08dlOVIqbODRnB3SOheIE4dpW+ASq1KpYlmPOkfPpPbTPVoGROsHck0qR5W0bwi+VFKQSc6CzMzvwZ2a8ZWCG8k7wFXJIr4Cne8bCkJKSBRQqQAQQaEG9oJIaFLn5VJYllEu+jWHjXui9OmpcFQ4OAoAvwUaaN4ho598qwACS4911d4u7aDlBe4ysxDEN0/cGpEOH2QCxWNQogJcBLBNB3nh6UJjRK0KliWlJWFVzMfmYcHJpmBLac3jnkIAIF/Z/MaEnGMw61ra+nL6Rco+gs6HBzykAPuj/a5VegLkHl/Y6+ExSsharh+JLO9xcsbc2o4jlZE0zdGBqFfpp3s7k1P3jotnrIBZiAG+ZqOwoKvzdrmOeUCkVsUcsxTBLE3AFCVHQM7ZQIvEqWkDMwJsli1Buqc39HiltvHkpClAqo7gpDZjXMCihDCv4i1s5KciV5wQSyXdyKbzNUEuOoY6xSbVNA0mqLMjZ7MpRYjLcMej9LDnByp5SreJDsWBRmo4AAUHI0oHroKxLiCkUObNp8pSaKYgNvAh2FNI5yViUKUpWcpb5SQ1qjV2B/TX1jr6rnB2zJQUZKjoMTtQgskMoAklNTepckGuUF7/ACxnzMdlKSFMcu9ZzmILPqxq/OMjFYksSFZgQcpILgvTR2LH8RJh5eaYnKScqTmempJpdVywvSMVBVZrZu4jbEwS5Jc7yhXKCCl1fMXdJuQQDY2eLeckBKSFZ1JUCkkn52epcGiQx5jSMDHzRMTLlgkCiiKVoA+fos0albxawuLyuhlCoUlkjdu+8Q7jKguKFjqIMctkkxTVpoytoAISc1eQFS1SPLjGZssZ5rrlhKWIG7TNVi5o/DhmtWNPbU/KspGVg4A3SQoEhSSHfUcosSpgSBk3UZTuP+pTuGrSta6nhHZq9RudI58GParZXw2zSlZFMjEhZoojKpQdqGwHWJ52FWg2UDezHui/N7NKRNFAAsNYfLltxFKchziPD4h0jMltBU243+nDjEYNXtVSXceXDu5RXXi88vLM3VPZxUUGj6iv5pb2UlJSoAkEgu5GXQUINfDjEW1MMFrSpmYfM4ZyU3Fz8vpDYcZFlzYnK37asSedKc+RjHM0lUXwXG3y+4EzZzHKg1uArUaEkVs2l34Q+Cwa3zKDCorY1YkWNvpZxEmNmkKUgqeuZLVIIG640qDXge6FhJishLvldQFmJDmndw+0Y9STNNpDiJBl0CsycxCaHyDHizRUkyHBUzPa2g1etiTGntqdnlBki5UTq3yqSouwJLEXse+DD43KKEEFLFJD71SFEm3D6R3Rz1FOjmeNuXcoFBu/p6w4lq9mL2ITVwAxAoNC29Tq8QqUr9rR6kHuipI4ZJqVFbKeHpDhB4++6JTm/aYZzwPjF8iBCOXn+IUSDqYUAGftvDy5RJyjeBykgZQaWV+nXg/i+dilJUkEMEgVcVsRrQfh4u/FOEWmbNlhJ7NNU3YpSzlzW6xfj0jDmTVrBQACwD5SajUmtdI+fjF+T15EiZDZUkliKNzZxUAO/vWLOLnmWlklypQCSplOL8w1qfmKuzysJzGqHL0evN9ftBbVmyyhCkUU5FHtqFeNxDfcApKcwSoJypCt5TuSmgUSSeTtxdo1tpYFJClAFRSlqsCKXNA9XLXrrGLsqc6kuVk5vlSAxBanJ2NOUaG08RvrJK0gncJq93rbW2jRm4tyBcmatRpRiKcDwr3RdlOwRYvyfn019tGXLWakX/d0jS+G5Bn4mVLUsJzqG8Wfo93owHHq8bOLBIsplhICmIL6hxYtyIfg9ukdPscAy8wAUo2dmJ/pAo1QG+0LDYKWcVOwmKCV5EgpUB2ZNAQRX+puqY25WFwssIMxc1Ky/ZpSSUqLihJFyptR9sJqVcGiiYM6TPzzF9mpKQrIEqBeY26DujVgf/povoxASA6Qj9J5J3g2RqXUxN2HWNxaQN8qVQG4LJFi4dwRQvzsRGTtLYkwqSU5CnMdDmLCzFrVDvY8oxuT5obg0Y21sUlIyGYoKBsQGcAKBHiLBqh4z1BSs0wIFwDZjr3lx48Yk+KsD2RSUy8hyupy7Wa7nTSlHpAI35BamUB2feaoFqVBLauO7fHtSsyldg4mYmaklxmIYh6mhLjU2u2lOdXBYspyjKXeqrEUNOVC8X9nYlEhTpAMzM+ZhlKSBlBJcpINKXfSKHxVNl9uTLIIUASDmGVRegoGDN52hxfO0bLOFn5yUg8gHzUqAGBo1PCkaWaY4Q2UZhlUXBSCreJe4YF+FIytnpQlihQKtWIZ+CdeB3iDakbOKxC1mWEpCbZr3dVAeLAUrpWIkuQOW2ipaZq843iczkgXZVCztUihY8qRe2dPDhJqxJZPABwxB8rOdY0JuGDFSsyst7s4UwdjYAt3PGaopE1Qsc1BVixIDDTS/HR4u9yDydLOKZiUoUWDhKm4kWBNA1KtqIrT8FlQVoWRluCaagMSamzUuoRcwZSsMutm+Y3cUq3Aa1MBicERLJSqtd0kPZBDpA/U46OKUjBOuBsysPOmlS00LVALAUBNCoCjVvRjpSNCalS0haUs4B/pU+UKyhqEUve+sJM5BqptSHCW1NgBr4PB4dT0SMzCjCjs+XLmO6wFSdLM8U5CM04ImcyiQGa99Hcm1B1i2iQBmSSSSk7xoHNKE8K05Q82WozKMN3dFWKQBWuj1JApmvpFgTApLulcwKO6BUWHswOTodFeackhKJgDqWw+Usbc61Pj1irh0zEqUg1NWLsFVACkuwc05l2vSLqUFYQh0gkkgKSlTkcjvA23gO+FMmS2UxAWKqBKiU0BHzAKqKhxToz6RlLbTGsafIaMsxwGC5eULQQtC0uBlVlaynvzqzh2VJNXSe81BYGuooR4xaUlCd4tnKd9CeJzNbm1600FIo4orE1BUVKQDeUoJU9jmSqhQ2tXe0d2LWTitplPRwfNhmScrgOf2vvEcctyOcQk/wBPrTyijtRGadOKGzTU0SiWUoKwQogAUSGQ9Hrm0rFZH+LGQzJcxMtlEKZs1AwBINTkUlmF41hrJ+UZz0cfDNZxwPiYUYP+aMejcSnME0BXJSpRGjqatIUbfKfox+L+nRfEuPkzVq3hMEtKnISSMxCAN9ILNUOaaRxW0kAzFZaCmVqPQC5PF46GX8SyUoVJRLXLlkKCWIJq1VeD62EQbSlImSUqlqK8hDkn9KkhRzBgQQXTdj0aPLid7+3kwBhFhAmMwzZXfe4+zyiuqQTV+jxrzcMUypayCEzDMCX4oIBI5V9YhkSM6kywQCSQSQWFyVFtBU92kbRVrkzvkuJ2WmTMEpedMxJ3ikuBQEsSBorwU/B5NtYUlSEguVBQLk3Sbl9Sz/8A0Gj1CUtK19kJmZW6FVAUElCCCSFahKiG501jiwRMmlwCHYmlCyQDYglnFrxzqL3WbRSSZyczZiwlCSliatXNVgAfDzi7sjLmlhKRmCwokneBchkUHFJYnSNvaxWoHtklJClKScyf4iQoMAyswIow19M7GbTTPWqWiXmcby3AZspCsqbkEChJdmipOT4Lgorkv7RwixORipX8Q5GPTKtLg8kqFKfLF3Y6StbrWzqKsqlOQTMUTkDfK5ZwWYB7tGds3DzVqSiXMMsZHSGAz/MzlJpXdY2sdWt4IJQZkq6XJT/QFhyAOoBAbXnGauqZTq7R2C1pytm7nYuaksLB9LQGI2ohIqHoxcG7vfvEc7iNvAy3ypSEggkqTfQu9KnVjXXSCRj8zy33fmprzNL/AEhRhxyOUlZ0mNxMmagImpCpZoCWfMCXTXo4uKG1DAJwySkIlBOU0UUoTugpNS41omj3JMcnhMWvMxYpoXTmZQFFBXAsWNz9dbC7QCQVCgBKS+gJIIIDsagO4LGE8SSoltSdstj4WS7pIQeGUkalzZ2c9IrbX+G6CYJaZy0hgcrJIdwSBvLoDofmixL2xMSCUhJKqFKqpz5QE6ukbtqVJ6xRX8QzycolywlgQWJFGDAO2hPfyq9j7icYHPYgKllP8EpzsoyylSSlQd0pSQCQzXGppSJu3XmTUBKl5gxBboXpUmmkXsdtCbMCUmYUt8xDjOa0Un5ctQWYmlzEWLxsxIzBILuiYZeRKjLJ5K3wwFwA+agitlmbivZaw0tYKkEkKKSp8oCTUEso01OuiiHYxTxux5i1pWSlOdCQA6QpgGUWFXsDQGp0Bg9m7QmzE5ZmGUtLAJMuWWAI+XMlw+8bM1Ylm46dLnZQjsyEEAZwnKSouoqBMtYYD5bW0h9JrsFR9lfC4GcQUOApJbMSwq1GLOWBo0TSseElSZxXRbulExiAWNQkgHUVs0V5mxsRMmlasThmIqoz92tA2Uk0DPTSM+ZInSZi5YmZwSTnlqdAcPQHKq12NS8V0b7kpxR0WSUsq/0yk8SA7M9Cs1qagHWzPA4/FS0DsyMrEbzgOCAl0zEMXzFgC7OLPSts/wCElqWlSMbhgtUsnsyo5VcEneJzFz/tYGsVcRgMRISpMyQqWUkDMhYUASoHMsbxmAhhQhtaMIfRRW9BK2ktKlLV+kslWY5g98xq2rdOMQ/+VmHtEqzEpKhmAGf5iGZKQVBgA+l2oYtYRJUULEgu4BCLFTJYqExRUHoXs6r0pX/8j2E5QTKmoLlBSVZuqaZkzEu+pi9i9E7h8LgFqWO2JCTXtEzEqKQoB80rMATlcFg9E3ijOwk+XNmmSDORmOUpUnOEVAoQ/wAtDlp0i9tXtppTlmZA7lgASaaigoBp4xTxGBmE5itTsxYhtTWnONenJ9kZ9WN8sry8bjAAkom7xOUrpmJDfMqne/WJ14taJnZYmSUrFCQUq78wLN0Jg04FTvmUBwJDcrDrFzC4ZnzOeRanRrd0OOCTfKFLURXZlrDypa8POeYUqmKSoDdzAgDdBeiSBUfR4wp2zZgYomEHSrceEbKiNfL+9YZCQ9fq3eI3WnRzvUsyJeFntvLJOpzKr4GFGu6efn9oUV0ER12cbjccibMKwkIJJJSn5B/tGlvOAkYhSDmQog8Rw6RngcotYfBZrKIjzaR2OjXxOPWZUtJAACllJ65QpuTjxJjoPhLZmGnJmKxDlTUqQEUcKpc0NDxGscmvZSqOo0jU2XhykMOtg50Z7tytF7vrVjVWdUjG4TDrWvCBikFAzrWoVUkZQ6mJbecaDpGHh8cElixXnIS5DAEpOQqykhLi0RTJaivOS5FiQmmlHFAxsICUopLjiDpcEEEcKjTnE7kVuRY29tNE8SSUqCkrAIocrhjxDHd0q3WMmXiAhcwoIy5i2YXcAuAKEBzTgYtYhbjLRnsAA3SkRKQDWtiPfKDcLeSp24ErQtM0pzJGZMsCiwR8wUKhu/nF+TtJ0k5C4AFQRVizG1nLlrxkpwiXdosokDS0HAdQt4eSZiiES0lTO+6ENchRNOj62aImUCkMN2m8UsRoCRfhbqYASINMqHTF1A1qmFWgF2dJZqNl+kBJnzCFgsnMovc0JenCwggjw4RMgjQdaxpHFJkPPQ8hAyqSsrW41U1yk0HVIOlusXJuNUcwASkKLsEgNaxagoKatFZ+sI3jZYTJ52xuzrqYkKQdPOAMGnmI0jiRm8gBHT6t3QCQQcwJBFiCQR3iJFCGAiniRKyMSB3win25+0SJPTy8odKun19ItY0S5sbtjxv0rAGYePpBqiNvbH7wniQ+owVA6+cFLQ/dBBNKnyo3OCSnnFKCJc2MB3+vhBoFXt9TweCU/Lqf7QSH/pPT+8aKKIsNCSzM/IuPJohmo5W6xZWqjZCT0ApzrEXNiOFrcw8XQrK2Uu3k32hCSTV28/O0WKPq54Ub6whMD386Nz3jCoCsrCKe48PxCi1mR+4dxDd0KDagORK8PLZkrmUBJO4KtmSxe1Rm46Ne3iMNJmKUcMopSEg5Zh3ipjmAyoAFRR6B/mij2IKU5jUNc3EQzpJCgU25aR4aPScvDNaUVJ3VcAx5M/pB5+BLcqeUUZSlBwS/CJUzIW2+ROfgtidQ0c8XNONHYxFnMMJj8YAqh0KwlKhJV7/MRGCAilEncWUxNLishPdEyZdLxcYBuLSUvpbh+IcGBlJI5Ua9T4xIEG5p3+3jqx4jKWQZAp3wT+3glSv6jDolkB3PgK98dCjRi5AqL6MPffDNB5Gs4b3x+kNb+8OgsYkWiVJ5P3GASl6iDVKGr8Ln7w6FYxU5gQPYhhJS9BX3rB5OLdx/EOhDBHsv9IdtH90g5R1tCzuT5cTAAIQde+3rAHiffc0SKPM97faGKaufA2gABj7A9KRIX1BHMP8ASsM3RusGgjh1ob+EMBmD9L0vE6PEcrmBTMOle8DxHGAXM/LEecUIsIA1A5OPsIS1jQjoztyf8RX/AMSRR35n708WgxiQ1XPmIBUJM7QhHjX1AEJwmgGUmwv9PrAmYh6AO3AA9zvA5hViH5/hoBhpS+iffdCiuZf+/wABCgsKOYxkgTEFlBxUD93SM/BzSksbekXdl4hQUlJ3kOafaLeJQlTslvM/SPBjbZ6LpKiEvpCCIkQiCcRuomFjJEEBBQoaQWIe/Zgj/eGaJEJ1iqCxShr774tygxavdb8RDL5etPfSLMtD1Ydf7xpBCbJUoN2NOno9YJM0tVw+mU/Uw0s+9YlZw7v1/tHREzYBVYv5n0MSAm7Ac2hK0oDwpbvb6wlLPBjrYeZi0Swcx4P0MIs/qfdockn+4P1gCr+ofXvaKJF24e4BhGaPevhAywDfL3BxBLQ2jdAfpCAftfDvHnDhv7kfUwAQePi/qYSpOv4hiJkkNzfp+DAlZHP3zaEmWocPH8QgpTX10r/aGMT8v+xhrUCR4VhEl7k9BDqz6+n1hAM5sW6V9CTAZ2oAR4t1gq6ev0hLmUDqV1t5X8IBCyAsbHiz+d4WUE1r1T9Q8ITX1cc3fueHBPHxSPUwwGyhrE9Emnj0hOkD8fSEhqA08/GsLNWpB6BjABGlYLtXu18IQD3B8PqYOhFh76mH7FIuG5pV5s0FDIhhxxPgPtCiQpT/AFf8x94eADn8Lhcqq8b8DwpYO8Et3rflEs0MosCA9Hu2jxHePGhje7d+HVKQLQQ6NDiHp1MbkiAfnCTDiHAhgICDfvhkpcwYTo1YaEEhLW9PdYnCiACQTzrXziIJpeDlg6OON/tGkRNlntWqFMPPwtDKL2Ux7vFrwyUlnJPd6F7eMFKCanzp51EbJEOQRWpqAKHBiK/SGScofdTqzfXWFMSAGJ960eFLCU0H0EWSEAGfjyLfaDJJ/Ipa5gHBNXPvpDZQzgV8PMQxDpJ0IpfK1et4lTMB0rxJHhSI3pqIZZ6A8x+YYE5pp4GvnEcyY3EWufzEQULa94+pBg8/st6tCsBnJO63XVuFoQBH5c/WEVkijP4/SHJLUIHd9TAAKcQzuW6U8jDGb+2nePtCPG54hIb1gkr5IIb9QqO4GDkAau5Yk8OPhBOWfKBzDesMJJoQftz1hlBtFP70gAJM08fr33g0sdA/n4RH2zU3n5tTwg86iKoelwR6NDsQZoLp6EsPCCQvgR0ZNO8isQpJZnT0VlHpB5V6M2rl26BmgAm7VOhHV0v4M0OOzJys5bh5lhEaUqfKTe7JTXvoYgxMpIuCSblz9jDsC0cPwSPAw0AhAYa8618BChi5MGIxChR5Z1ocwaBChQxCMErT3whQoAQcvSE8KFGiJfcaYbd8WZR3X5woUWSu5dXYd3rByg6j0+sKFGpLK+PSAKAC/rFPDrLgOdfSFCikSSkVh1fq6iFCh+ABw/8AqEaVppeLhSLN7pChQIGFlGYU9uYNH/6ckJI5HOBSFCjk1L+8P6aY+z/hWkHePvSLEoU74UKOwzBXQhoJWvX6QoUMCaUkEFwDSHQkVDUhQoTAq4ugLU6RCg0B1hQoYEuJLIBF6V10iTDywSHANOEKFAJhY9IGVg3SLMuUnKo5R4CFCgDwZ5EPChRRJ//Z"/>
          <p:cNvSpPr>
            <a:spLocks noChangeAspect="1" noChangeArrowheads="1"/>
          </p:cNvSpPr>
          <p:nvPr/>
        </p:nvSpPr>
        <p:spPr bwMode="auto">
          <a:xfrm>
            <a:off x="155575" y="-2262188"/>
            <a:ext cx="6296025" cy="472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30" name="Picture 10" descr="http://image.slidesharecdn.com/random-101216005741-phpapp02/95/-6-728.jpg?cb=12924611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2276873"/>
            <a:ext cx="4320480" cy="385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404665"/>
            <a:ext cx="7704856" cy="3785652"/>
          </a:xfrm>
          <a:prstGeom prst="rect">
            <a:avLst/>
          </a:prstGeom>
        </p:spPr>
        <p:txBody>
          <a:bodyPr wrap="square">
            <a:spAutoFit/>
          </a:bodyPr>
          <a:lstStyle/>
          <a:p>
            <a:pPr marL="342900" indent="-342900">
              <a:buFont typeface="Wingdings" pitchFamily="2" charset="2"/>
              <a:buChar char="§"/>
            </a:pPr>
            <a:r>
              <a:rPr lang="el-GR" sz="2400" dirty="0"/>
              <a:t>Με τον όρο </a:t>
            </a:r>
            <a:r>
              <a:rPr lang="el-GR" sz="2400" b="1" dirty="0"/>
              <a:t>Θάλασσα</a:t>
            </a:r>
            <a:r>
              <a:rPr lang="el-GR" sz="2400" dirty="0"/>
              <a:t> εννοείται μια μεγάλη έκταση αλμυρού ύδατος και η έννοια συνδέεται με κάποιον ωκεανό ή μια μεγάλη λίμνη, συνήθως με αλμυρό </a:t>
            </a:r>
            <a:r>
              <a:rPr lang="el-GR" sz="2400" dirty="0" smtClean="0"/>
              <a:t>νερό</a:t>
            </a:r>
            <a:r>
              <a:rPr lang="en-US" sz="2400" dirty="0" smtClean="0"/>
              <a:t> </a:t>
            </a:r>
            <a:r>
              <a:rPr lang="el-GR" sz="2400" dirty="0" smtClean="0"/>
              <a:t>που </a:t>
            </a:r>
            <a:r>
              <a:rPr lang="el-GR" sz="2400" dirty="0"/>
              <a:t>δεν έχει φυσική έξοδο. Ο όρος συχνά χρησιμοποιείται ως υποκατάστατο του Ωκεανός, αν και η χρήση της στη Γεωγραφία είναι αυστηρά καθορισμένη, (βλ. για παράδειγμα Τροπικές θάλασσες).</a:t>
            </a:r>
            <a:br>
              <a:rPr lang="el-GR" sz="2400" dirty="0"/>
            </a:br>
            <a:r>
              <a:rPr lang="el-GR" sz="2400" dirty="0"/>
              <a:t>Κατά την Ελληνική Μυθολογία η </a:t>
            </a:r>
            <a:r>
              <a:rPr lang="el-GR" sz="2400" b="1" dirty="0"/>
              <a:t>Θάλασσα</a:t>
            </a:r>
            <a:r>
              <a:rPr lang="el-GR" sz="2400" dirty="0"/>
              <a:t> ήταν αρχέγονη ιδεατή ανθρωπόμορφη θεότητα που κατέληξε δευτερεύουα μετά τον Ποσειδώνα.</a:t>
            </a:r>
          </a:p>
        </p:txBody>
      </p:sp>
      <p:pic>
        <p:nvPicPr>
          <p:cNvPr id="6146" name="Picture 2" descr="http://piraeusview.gr/wp-content/uploads/2015/07/68574-192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16" y="4193362"/>
            <a:ext cx="756285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79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611</Words>
  <Application>Microsoft Office PowerPoint</Application>
  <PresentationFormat>Προβολή στην οθόνη (4:3)</PresentationFormat>
  <Paragraphs>25</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Εργασία στο μάθημα της Α.Α</vt:lpstr>
      <vt:lpstr>Καταρράκτες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Εργασία στο μάθημα της Α.Α</dc:title>
  <dc:creator>maria-elissavet</dc:creator>
  <cp:lastModifiedBy>maria-elissavet</cp:lastModifiedBy>
  <cp:revision>9</cp:revision>
  <dcterms:created xsi:type="dcterms:W3CDTF">2016-02-21T18:10:16Z</dcterms:created>
  <dcterms:modified xsi:type="dcterms:W3CDTF">2016-03-06T17:30:39Z</dcterms:modified>
</cp:coreProperties>
</file>