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A8BA8-7174-42A9-8E64-27C3005C3D3B}" type="datetimeFigureOut">
              <a:rPr lang="el-GR" smtClean="0"/>
              <a:pPr/>
              <a:t>27/3/2018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59631-BAA8-4D77-8645-67B48F4EAA6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 Λύκος και ο Πελαργός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Le Loup et la </a:t>
            </a:r>
            <a:r>
              <a:rPr lang="en-US" dirty="0" err="1" smtClean="0"/>
              <a:t>Cigogne</a:t>
            </a:r>
            <a:endParaRPr lang="en-US" dirty="0" smtClean="0"/>
          </a:p>
          <a:p>
            <a:r>
              <a:rPr lang="en-US" dirty="0" smtClean="0"/>
              <a:t>Jean de la </a:t>
            </a:r>
            <a:r>
              <a:rPr lang="en-US" dirty="0" smtClean="0"/>
              <a:t>Fontaine</a:t>
            </a:r>
          </a:p>
          <a:p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smtClean="0"/>
              <a:t>3, Fable 9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4" name="Picture 2" descr="2018-02-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52850" cy="17621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2339752" y="90872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Μαραθώνιος Ανάγνωσης για τη Γαλλοφωνία17 Μαρτίου 2018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fr-FR" dirty="0" smtClean="0"/>
              <a:t>Les Loups mangent gloutonnement.</a:t>
            </a:r>
          </a:p>
          <a:p>
            <a:pPr algn="ctr">
              <a:buNone/>
            </a:pPr>
            <a:r>
              <a:rPr lang="fr-FR" dirty="0" smtClean="0"/>
              <a:t>Un Loup donc étant de frairie</a:t>
            </a:r>
          </a:p>
          <a:p>
            <a:pPr algn="ctr">
              <a:buNone/>
            </a:pPr>
            <a:r>
              <a:rPr lang="fr-FR" dirty="0" smtClean="0"/>
              <a:t>Se pressa, dit-on, tellement</a:t>
            </a:r>
          </a:p>
          <a:p>
            <a:pPr algn="ctr">
              <a:buNone/>
            </a:pPr>
            <a:r>
              <a:rPr lang="fr-FR" dirty="0" smtClean="0"/>
              <a:t>Qu'il en pensa perdre la vie :</a:t>
            </a:r>
          </a:p>
          <a:p>
            <a:pPr algn="ctr">
              <a:buNone/>
            </a:pPr>
            <a:r>
              <a:rPr lang="fr-FR" dirty="0" smtClean="0"/>
              <a:t>Un os lui demeura bien avant au gosier.</a:t>
            </a:r>
          </a:p>
          <a:p>
            <a:pPr algn="ctr">
              <a:buNone/>
            </a:pPr>
            <a:r>
              <a:rPr lang="fr-FR" dirty="0" smtClean="0"/>
              <a:t>De bonheur pour ce Loup, qui ne pouvait crier,</a:t>
            </a:r>
          </a:p>
          <a:p>
            <a:pPr algn="ctr">
              <a:buNone/>
            </a:pPr>
            <a:r>
              <a:rPr lang="fr-FR" dirty="0" smtClean="0"/>
              <a:t>Près de là passe une Cigogne.</a:t>
            </a:r>
          </a:p>
          <a:p>
            <a:pPr algn="ctr">
              <a:buNone/>
            </a:pPr>
            <a:r>
              <a:rPr lang="fr-FR" dirty="0" smtClean="0"/>
              <a:t>Il lui fait signe ; elle accourt.</a:t>
            </a:r>
          </a:p>
          <a:p>
            <a:pPr algn="ctr">
              <a:buNone/>
            </a:pPr>
            <a:r>
              <a:rPr lang="fr-FR" dirty="0" smtClean="0"/>
              <a:t>Voilà l'Opératrice aussitôt en besogne.</a:t>
            </a:r>
          </a:p>
          <a:p>
            <a:pPr algn="ctr">
              <a:buNone/>
            </a:pPr>
            <a:r>
              <a:rPr lang="fr-FR" dirty="0" smtClean="0"/>
              <a:t>Elle retira l'os ; puis, pour un si bon tour,</a:t>
            </a:r>
          </a:p>
          <a:p>
            <a:pPr algn="ctr">
              <a:buNone/>
            </a:pPr>
            <a:r>
              <a:rPr lang="fr-FR" dirty="0" smtClean="0"/>
              <a:t>Elle demanda son salaire.</a:t>
            </a:r>
          </a:p>
          <a:p>
            <a:pPr algn="ctr">
              <a:buNone/>
            </a:pPr>
            <a:r>
              <a:rPr lang="fr-FR" dirty="0" smtClean="0"/>
              <a:t>"Votre salaire ? dit le Loup :</a:t>
            </a:r>
          </a:p>
          <a:p>
            <a:pPr algn="ctr">
              <a:buNone/>
            </a:pPr>
            <a:r>
              <a:rPr lang="fr-FR" dirty="0" smtClean="0"/>
              <a:t>Vous riez, ma bonne commère !</a:t>
            </a:r>
          </a:p>
          <a:p>
            <a:pPr algn="ctr">
              <a:buNone/>
            </a:pPr>
            <a:r>
              <a:rPr lang="fr-FR" dirty="0" smtClean="0"/>
              <a:t>Quoi ? ce n'est pas encor beaucoup</a:t>
            </a:r>
          </a:p>
          <a:p>
            <a:pPr algn="ctr">
              <a:buNone/>
            </a:pPr>
            <a:r>
              <a:rPr lang="fr-FR" dirty="0" smtClean="0"/>
              <a:t>D'avoir de mon gosier retiré votre cou ?</a:t>
            </a:r>
          </a:p>
          <a:p>
            <a:pPr algn="ctr">
              <a:buNone/>
            </a:pPr>
            <a:r>
              <a:rPr lang="fr-FR" dirty="0" smtClean="0"/>
              <a:t>Allez, vous êtes une ingrate :</a:t>
            </a:r>
          </a:p>
          <a:p>
            <a:pPr algn="ctr">
              <a:buNone/>
            </a:pPr>
            <a:r>
              <a:rPr lang="fr-FR" dirty="0" smtClean="0"/>
              <a:t>Ne tombez jamais sous ma patte. "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DSCN442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873797"/>
            <a:ext cx="3276034" cy="2174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- TextBox"/>
          <p:cNvSpPr txBox="1"/>
          <p:nvPr/>
        </p:nvSpPr>
        <p:spPr>
          <a:xfrm>
            <a:off x="5076056" y="1844824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Ένας Λύκος, καθώς έτρωγε με βουλιμία τη λεία του, του έκατσε ένα </a:t>
            </a:r>
            <a:r>
              <a:rPr lang="el-GR" dirty="0" smtClean="0"/>
              <a:t>κόκ</a:t>
            </a:r>
            <a:r>
              <a:rPr lang="el-GR" dirty="0"/>
              <a:t>κ</a:t>
            </a:r>
            <a:r>
              <a:rPr lang="el-GR" dirty="0" smtClean="0"/>
              <a:t>αλο </a:t>
            </a:r>
            <a:r>
              <a:rPr lang="el-GR" dirty="0"/>
              <a:t>στο λαιμό και κόντευε να χάσει τη ζωή του.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DSCN442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01406" y="1916832"/>
            <a:ext cx="3161237" cy="2174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- TextBox"/>
          <p:cNvSpPr txBox="1"/>
          <p:nvPr/>
        </p:nvSpPr>
        <p:spPr>
          <a:xfrm>
            <a:off x="1763688" y="1844824"/>
            <a:ext cx="2592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l-GR" dirty="0"/>
              <a:t>Για καλή του τύχη περνούσε από εκεί ένας Πελαργός.  Ο Πελαργός  τράβηξε το κόκκαλο από το λαιμό του Λύκου και στη συνέχεια ζήτησε τον μισθό του.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DSCN442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01406" y="1919207"/>
            <a:ext cx="3161237" cy="2169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- TextBox"/>
          <p:cNvSpPr txBox="1"/>
          <p:nvPr/>
        </p:nvSpPr>
        <p:spPr>
          <a:xfrm>
            <a:off x="1547664" y="2132856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Λύκος τον περιέπαιξε λέγοντάς του: «Τι; Δεν είναι ήδη πολύ που σας άφησα να βγάλετε το κόκκαλο από το λαιμό μου</a:t>
            </a:r>
            <a:r>
              <a:rPr lang="el-GR" dirty="0" smtClean="0"/>
              <a:t>;»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DSCN442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01406" y="1937124"/>
            <a:ext cx="3161237" cy="2133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- TextBox"/>
          <p:cNvSpPr txBox="1"/>
          <p:nvPr/>
        </p:nvSpPr>
        <p:spPr>
          <a:xfrm>
            <a:off x="1475656" y="2276872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«Πηγαίνετε!  </a:t>
            </a:r>
            <a:r>
              <a:rPr lang="el-GR" dirty="0"/>
              <a:t>Είστε αχάριστος! Προσέξτε την επόμενη </a:t>
            </a:r>
            <a:r>
              <a:rPr lang="el-GR" dirty="0" smtClean="0"/>
              <a:t>φορά,  </a:t>
            </a:r>
            <a:r>
              <a:rPr lang="el-GR" dirty="0"/>
              <a:t>μην πέσετε στα χέρια μου!!».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 rot="1862260">
            <a:off x="4803808" y="1981073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Ηθικό δίδαγμα: Στη ζωή υπάρχουν άνθρωποι αλαζόνες και αχάριστοι και πρέπει να τους αποφεύγουμε.</a:t>
            </a:r>
          </a:p>
        </p:txBody>
      </p:sp>
      <p:sp>
        <p:nvSpPr>
          <p:cNvPr id="7" name="6 - Γελαστό πρόσωπο"/>
          <p:cNvSpPr/>
          <p:nvPr/>
        </p:nvSpPr>
        <p:spPr>
          <a:xfrm>
            <a:off x="2411760" y="2492896"/>
            <a:ext cx="1296144" cy="1008112"/>
          </a:xfrm>
          <a:prstGeom prst="smileyFace">
            <a:avLst>
              <a:gd name="adj" fmla="val 4653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076056" y="501317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Ζωγράφισε η μαθήτρια Ζούζουλα Γεωργία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547664" y="515719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Γυμνάσιο Καλαμάτας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274</Words>
  <Application>Microsoft Office PowerPoint</Application>
  <PresentationFormat>Προβολή στην οθόνη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Ο Λύκος και ο Πελαργός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Λύκος και ο Πελαργός</dc:title>
  <dc:creator>user</dc:creator>
  <cp:lastModifiedBy>user</cp:lastModifiedBy>
  <cp:revision>8</cp:revision>
  <dcterms:created xsi:type="dcterms:W3CDTF">2018-03-11T18:16:14Z</dcterms:created>
  <dcterms:modified xsi:type="dcterms:W3CDTF">2018-03-27T04:43:42Z</dcterms:modified>
</cp:coreProperties>
</file>