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8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59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4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74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17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134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950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590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53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49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730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47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221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87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41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C86C-290B-44A8-9DC3-C051A41CE3EF}" type="datetimeFigureOut">
              <a:rPr lang="el-GR" smtClean="0"/>
              <a:t>30/3/2017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ADE694-8E8F-4B7B-ACD7-1DA58C737E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61120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Ανακύκλωση πλαστικών μπουκαλιών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18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891" y="488758"/>
            <a:ext cx="8336693" cy="556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70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10" y="577044"/>
            <a:ext cx="8938052" cy="535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19" y="431199"/>
            <a:ext cx="6598509" cy="662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977" y="503280"/>
            <a:ext cx="7589622" cy="566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6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495" y="654521"/>
            <a:ext cx="8287137" cy="55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8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074" y="588619"/>
            <a:ext cx="8814358" cy="586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4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2" y="475049"/>
            <a:ext cx="10626811" cy="562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1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9" y="542832"/>
            <a:ext cx="8520025" cy="568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6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3</Words>
  <Application>Microsoft Office PowerPoint</Application>
  <PresentationFormat>Ευρεία οθόνη</PresentationFormat>
  <Paragraphs>1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Όψη</vt:lpstr>
      <vt:lpstr>Ανακύκλωση πλαστικών μπουκαλιών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Ανακύκλωση πλαστικών μπουκαλιών</dc:title>
  <dc:creator>23ο Νηπιαγωγείο</dc:creator>
  <cp:lastModifiedBy>23ο Νηπιαγωγείο</cp:lastModifiedBy>
  <cp:revision>2</cp:revision>
  <dcterms:created xsi:type="dcterms:W3CDTF">2017-03-30T07:05:51Z</dcterms:created>
  <dcterms:modified xsi:type="dcterms:W3CDTF">2017-03-30T07:07:27Z</dcterms:modified>
</cp:coreProperties>
</file>