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6"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16" name="15 - Θέση αριθμού διαφάνειας"/>
          <p:cNvSpPr>
            <a:spLocks noGrp="1"/>
          </p:cNvSpPr>
          <p:nvPr>
            <p:ph type="sldNum" sz="quarter" idx="11"/>
          </p:nvPr>
        </p:nvSpPr>
        <p:spPr/>
        <p:txBody>
          <a:bodyPr/>
          <a:lstStyle/>
          <a:p>
            <a:fld id="{BB352720-2342-43F0-B01B-0B4D6E2EF633}"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331D3D1-D0FC-48FC-812E-2BA2A10BF38D}" type="datetimeFigureOut">
              <a:rPr lang="el-GR" smtClean="0"/>
              <a:t>10/6/2015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BB352720-2342-43F0-B01B-0B4D6E2EF633}"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B352720-2342-43F0-B01B-0B4D6E2EF63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331D3D1-D0FC-48FC-812E-2BA2A10BF38D}" type="datetimeFigureOut">
              <a:rPr lang="el-GR" smtClean="0"/>
              <a:t>10/6/2015</a:t>
            </a:fld>
            <a:endParaRPr lang="el-GR"/>
          </a:p>
        </p:txBody>
      </p:sp>
      <p:sp>
        <p:nvSpPr>
          <p:cNvPr id="9" name="8 - Θέση αριθμού διαφάνειας"/>
          <p:cNvSpPr>
            <a:spLocks noGrp="1"/>
          </p:cNvSpPr>
          <p:nvPr>
            <p:ph type="sldNum" sz="quarter" idx="15"/>
          </p:nvPr>
        </p:nvSpPr>
        <p:spPr/>
        <p:txBody>
          <a:bodyPr/>
          <a:lstStyle/>
          <a:p>
            <a:fld id="{BB352720-2342-43F0-B01B-0B4D6E2EF633}"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331D3D1-D0FC-48FC-812E-2BA2A10BF38D}" type="datetimeFigureOut">
              <a:rPr lang="el-GR" smtClean="0"/>
              <a:t>10/6/2015</a:t>
            </a:fld>
            <a:endParaRPr lang="el-GR"/>
          </a:p>
        </p:txBody>
      </p:sp>
      <p:sp>
        <p:nvSpPr>
          <p:cNvPr id="9" name="8 - Θέση αριθμού διαφάνειας"/>
          <p:cNvSpPr>
            <a:spLocks noGrp="1"/>
          </p:cNvSpPr>
          <p:nvPr>
            <p:ph type="sldNum" sz="quarter" idx="11"/>
          </p:nvPr>
        </p:nvSpPr>
        <p:spPr/>
        <p:txBody>
          <a:bodyPr/>
          <a:lstStyle/>
          <a:p>
            <a:fld id="{BB352720-2342-43F0-B01B-0B4D6E2EF633}"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331D3D1-D0FC-48FC-812E-2BA2A10BF38D}" type="datetimeFigureOut">
              <a:rPr lang="el-GR" smtClean="0"/>
              <a:t>10/6/2015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B352720-2342-43F0-B01B-0B4D6E2EF633}"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sp>
        <p:nvSpPr>
          <p:cNvPr id="2" name="1 - Τίτλος"/>
          <p:cNvSpPr>
            <a:spLocks noGrp="1"/>
          </p:cNvSpPr>
          <p:nvPr>
            <p:ph type="ctrTitle"/>
          </p:nvPr>
        </p:nvSpPr>
        <p:spPr/>
        <p:txBody>
          <a:bodyPr>
            <a:normAutofit/>
          </a:bodyPr>
          <a:lstStyle/>
          <a:p>
            <a:r>
              <a:rPr lang="el-GR" sz="3600" b="1" dirty="0" smtClean="0">
                <a:solidFill>
                  <a:schemeClr val="bg1"/>
                </a:solidFill>
              </a:rPr>
              <a:t>ΜΕΓΑΛΕΣ ΘΕΑΤΡΙΚΕΣ ΠΡΟΣΩΠΙΚΟΤΗΤΕΣ</a:t>
            </a:r>
            <a:endParaRPr lang="el-GR" sz="36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a:bodyPr>
          <a:lstStyle/>
          <a:p>
            <a:r>
              <a:rPr lang="el-GR" sz="2400" b="1" dirty="0" smtClean="0">
                <a:solidFill>
                  <a:schemeClr val="bg1"/>
                </a:solidFill>
              </a:rPr>
              <a:t>Αυτή η μικρή αναφορά αποτελεί ένα ελάχιστο φόρο τιμής, ένα ταπεινό αντίδωρο προς τους συντελεστές της θεατρικής τέχνης που  ξεχώρισαν για την ποιότητα της δουλειάς τους προσφέροντας ταυτόχρονα γνώση, αισθητική, καλλιέργεια, μόρφωση και ψυχαγωγία.</a:t>
            </a:r>
          </a:p>
          <a:p>
            <a:endParaRPr lang="el-GR" sz="2400" dirty="0"/>
          </a:p>
        </p:txBody>
      </p:sp>
      <p:sp>
        <p:nvSpPr>
          <p:cNvPr id="2" name="1 - Τίτλος"/>
          <p:cNvSpPr>
            <a:spLocks noGrp="1"/>
          </p:cNvSpPr>
          <p:nvPr>
            <p:ph type="title"/>
          </p:nvPr>
        </p:nvSpPr>
        <p:spPr/>
        <p:txBody>
          <a:bodyPr/>
          <a:lstStyle/>
          <a:p>
            <a:endParaRPr lang="el-GR" dirty="0"/>
          </a:p>
        </p:txBody>
      </p:sp>
      <p:pic>
        <p:nvPicPr>
          <p:cNvPr id="4" name="3 - Εικόνα" descr="koyn.jpg"/>
          <p:cNvPicPr>
            <a:picLocks noChangeAspect="1"/>
          </p:cNvPicPr>
          <p:nvPr/>
        </p:nvPicPr>
        <p:blipFill>
          <a:blip r:embed="rId2" cstate="print"/>
          <a:stretch>
            <a:fillRect/>
          </a:stretch>
        </p:blipFill>
        <p:spPr>
          <a:xfrm>
            <a:off x="323528" y="2996953"/>
            <a:ext cx="8424936" cy="38610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149080"/>
            <a:ext cx="8352928" cy="566738"/>
          </a:xfrm>
        </p:spPr>
        <p:txBody>
          <a:bodyPr/>
          <a:lstStyle/>
          <a:p>
            <a:r>
              <a:rPr lang="el-GR" b="0" dirty="0" smtClean="0">
                <a:solidFill>
                  <a:schemeClr val="bg1"/>
                </a:solidFill>
              </a:rPr>
              <a:t>Μαρίκα Κοτοπούλη                                                                            Κυβέλη</a:t>
            </a:r>
            <a:endParaRPr lang="el-GR" b="0" dirty="0">
              <a:solidFill>
                <a:schemeClr val="bg1"/>
              </a:solidFill>
            </a:endParaRPr>
          </a:p>
        </p:txBody>
      </p:sp>
      <p:pic>
        <p:nvPicPr>
          <p:cNvPr id="5" name="4 - Θέση εικόνας" descr="kybelh.jpg"/>
          <p:cNvPicPr>
            <a:picLocks noGrp="1" noChangeAspect="1"/>
          </p:cNvPicPr>
          <p:nvPr>
            <p:ph type="pic" idx="1"/>
          </p:nvPr>
        </p:nvPicPr>
        <p:blipFill>
          <a:blip r:embed="rId2" cstate="print"/>
          <a:srcRect l="1061" r="1061"/>
          <a:stretch>
            <a:fillRect/>
          </a:stretch>
        </p:blipFill>
        <p:spPr>
          <a:xfrm>
            <a:off x="179512" y="836712"/>
            <a:ext cx="4416491" cy="3168352"/>
          </a:xfrm>
        </p:spPr>
      </p:pic>
      <p:sp>
        <p:nvSpPr>
          <p:cNvPr id="4" name="3 - Θέση κειμένου"/>
          <p:cNvSpPr>
            <a:spLocks noGrp="1"/>
          </p:cNvSpPr>
          <p:nvPr>
            <p:ph type="body" sz="half" idx="2"/>
          </p:nvPr>
        </p:nvSpPr>
        <p:spPr/>
        <p:txBody>
          <a:bodyPr/>
          <a:lstStyle/>
          <a:p>
            <a:endParaRPr lang="el-GR" dirty="0"/>
          </a:p>
        </p:txBody>
      </p:sp>
      <p:pic>
        <p:nvPicPr>
          <p:cNvPr id="6" name="5 - Εικόνα" descr="kotop.jpg"/>
          <p:cNvPicPr>
            <a:picLocks noChangeAspect="1"/>
          </p:cNvPicPr>
          <p:nvPr/>
        </p:nvPicPr>
        <p:blipFill>
          <a:blip r:embed="rId3" cstate="print"/>
          <a:stretch>
            <a:fillRect/>
          </a:stretch>
        </p:blipFill>
        <p:spPr>
          <a:xfrm>
            <a:off x="4716016" y="836712"/>
            <a:ext cx="4323480" cy="31683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800600"/>
            <a:ext cx="8280920" cy="566738"/>
          </a:xfrm>
        </p:spPr>
        <p:txBody>
          <a:bodyPr>
            <a:normAutofit/>
          </a:bodyPr>
          <a:lstStyle/>
          <a:p>
            <a:r>
              <a:rPr lang="el-GR" dirty="0" smtClean="0">
                <a:solidFill>
                  <a:schemeClr val="bg1"/>
                </a:solidFill>
              </a:rPr>
              <a:t>Κατίνα Παξινού				   Αλέξης Μινωτής</a:t>
            </a:r>
            <a:r>
              <a:rPr lang="el-GR" dirty="0" smtClean="0"/>
              <a:t>		</a:t>
            </a:r>
            <a:endParaRPr lang="el-GR" dirty="0"/>
          </a:p>
        </p:txBody>
      </p:sp>
      <p:pic>
        <p:nvPicPr>
          <p:cNvPr id="5" name="4 - Θέση εικόνας" descr="paxinou.jpg"/>
          <p:cNvPicPr>
            <a:picLocks noGrp="1" noChangeAspect="1"/>
          </p:cNvPicPr>
          <p:nvPr>
            <p:ph type="pic" idx="1"/>
          </p:nvPr>
        </p:nvPicPr>
        <p:blipFill>
          <a:blip r:embed="rId2" cstate="print"/>
          <a:srcRect t="12500" b="12500"/>
          <a:stretch>
            <a:fillRect/>
          </a:stretch>
        </p:blipFill>
        <p:spPr>
          <a:xfrm>
            <a:off x="1187624" y="159277"/>
            <a:ext cx="6840760" cy="4568298"/>
          </a:xfrm>
        </p:spPr>
      </p:pic>
      <p:sp>
        <p:nvSpPr>
          <p:cNvPr id="4" name="3 - Θέση κειμένου"/>
          <p:cNvSpPr>
            <a:spLocks noGrp="1"/>
          </p:cNvSpPr>
          <p:nvPr>
            <p:ph type="body" sz="half" idx="2"/>
          </p:nvPr>
        </p:nvSpPr>
        <p:spPr/>
        <p:txBody>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4509120"/>
            <a:ext cx="8712968" cy="566738"/>
          </a:xfrm>
        </p:spPr>
        <p:txBody>
          <a:bodyPr/>
          <a:lstStyle/>
          <a:p>
            <a:r>
              <a:rPr lang="el-GR" dirty="0" smtClean="0">
                <a:solidFill>
                  <a:schemeClr val="bg1"/>
                </a:solidFill>
              </a:rPr>
              <a:t>Μάνος Κατράκης	                                                           Αντιγόνη </a:t>
            </a:r>
            <a:r>
              <a:rPr lang="el-GR" dirty="0" err="1" smtClean="0">
                <a:solidFill>
                  <a:schemeClr val="bg1"/>
                </a:solidFill>
              </a:rPr>
              <a:t>Βαλάκου</a:t>
            </a:r>
            <a:endParaRPr lang="el-GR" dirty="0">
              <a:solidFill>
                <a:schemeClr val="bg1"/>
              </a:solidFill>
            </a:endParaRPr>
          </a:p>
        </p:txBody>
      </p:sp>
      <p:pic>
        <p:nvPicPr>
          <p:cNvPr id="5" name="4 - Θέση εικόνας" descr="katrak.jpg"/>
          <p:cNvPicPr>
            <a:picLocks noGrp="1" noChangeAspect="1"/>
          </p:cNvPicPr>
          <p:nvPr>
            <p:ph type="pic" idx="1"/>
          </p:nvPr>
        </p:nvPicPr>
        <p:blipFill>
          <a:blip r:embed="rId2" cstate="print"/>
          <a:srcRect l="1075" r="1075"/>
          <a:stretch>
            <a:fillRect/>
          </a:stretch>
        </p:blipFill>
        <p:spPr>
          <a:xfrm>
            <a:off x="107504" y="1196752"/>
            <a:ext cx="4032448" cy="3024336"/>
          </a:xfrm>
        </p:spPr>
      </p:pic>
      <p:sp>
        <p:nvSpPr>
          <p:cNvPr id="4" name="3 - Θέση κειμένου"/>
          <p:cNvSpPr>
            <a:spLocks noGrp="1"/>
          </p:cNvSpPr>
          <p:nvPr>
            <p:ph type="body" sz="half" idx="2"/>
          </p:nvPr>
        </p:nvSpPr>
        <p:spPr/>
        <p:txBody>
          <a:bodyPr/>
          <a:lstStyle/>
          <a:p>
            <a:endParaRPr lang="el-GR"/>
          </a:p>
        </p:txBody>
      </p:sp>
      <p:pic>
        <p:nvPicPr>
          <p:cNvPr id="6" name="5 - Εικόνα" descr="bala.jpg"/>
          <p:cNvPicPr>
            <a:picLocks noChangeAspect="1"/>
          </p:cNvPicPr>
          <p:nvPr/>
        </p:nvPicPr>
        <p:blipFill>
          <a:blip r:embed="rId3" cstate="print"/>
          <a:stretch>
            <a:fillRect/>
          </a:stretch>
        </p:blipFill>
        <p:spPr>
          <a:xfrm>
            <a:off x="4499992" y="1484784"/>
            <a:ext cx="4394738" cy="273630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5661248"/>
            <a:ext cx="7416824" cy="566738"/>
          </a:xfrm>
        </p:spPr>
        <p:txBody>
          <a:bodyPr>
            <a:normAutofit/>
          </a:bodyPr>
          <a:lstStyle/>
          <a:p>
            <a:r>
              <a:rPr lang="el-GR" dirty="0" smtClean="0">
                <a:solidFill>
                  <a:schemeClr val="bg1"/>
                </a:solidFill>
              </a:rPr>
              <a:t>       Δημήτρης Χορν                                              Έλλη Λαμπέτη</a:t>
            </a:r>
            <a:endParaRPr lang="el-GR" dirty="0">
              <a:solidFill>
                <a:schemeClr val="bg1"/>
              </a:solidFill>
            </a:endParaRPr>
          </a:p>
        </p:txBody>
      </p:sp>
      <p:pic>
        <p:nvPicPr>
          <p:cNvPr id="5" name="4 - Θέση εικόνας" descr="xorn.jpg"/>
          <p:cNvPicPr>
            <a:picLocks noGrp="1" noChangeAspect="1"/>
          </p:cNvPicPr>
          <p:nvPr>
            <p:ph type="pic" idx="1"/>
          </p:nvPr>
        </p:nvPicPr>
        <p:blipFill>
          <a:blip r:embed="rId2" cstate="print"/>
          <a:srcRect l="17006" r="17006"/>
          <a:stretch>
            <a:fillRect/>
          </a:stretch>
        </p:blipFill>
        <p:spPr/>
      </p:pic>
      <p:sp>
        <p:nvSpPr>
          <p:cNvPr id="4" name="3 - Θέση κειμένου"/>
          <p:cNvSpPr>
            <a:spLocks noGrp="1"/>
          </p:cNvSpPr>
          <p:nvPr>
            <p:ph type="body" sz="half" idx="2"/>
          </p:nvPr>
        </p:nvSpPr>
        <p:spPr/>
        <p:txBody>
          <a:bodyPr/>
          <a:lstStyle/>
          <a:p>
            <a:r>
              <a:rPr lang="el-GR"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60648"/>
            <a:ext cx="8229600" cy="6336704"/>
          </a:xfrm>
        </p:spPr>
        <p:txBody>
          <a:bodyPr>
            <a:normAutofit lnSpcReduction="10000"/>
          </a:bodyPr>
          <a:lstStyle/>
          <a:p>
            <a:r>
              <a:rPr lang="el-GR" sz="2400" b="1" dirty="0">
                <a:solidFill>
                  <a:schemeClr val="bg1"/>
                </a:solidFill>
              </a:rPr>
              <a:t>Δεν κάνουμε θέατρο για το θέατρο. Δεν κάνουμε θέατρο για να ζήσουμε. Κάνουμε θέατρο για να πλουτίσουμε τους εαυτούς μας, το κοινό που μας παρακολουθεί κι όλοι μαζί να βοηθήσουμε να δημιουργηθεί ένας πλατύς, ψυχικά πλούσιος και ακέραιος πολιτισμός στον τόπο μας</a:t>
            </a:r>
            <a:r>
              <a:rPr lang="el-GR" sz="2400" b="1" dirty="0" smtClean="0">
                <a:solidFill>
                  <a:schemeClr val="bg1"/>
                </a:solidFill>
              </a:rPr>
              <a:t>.</a:t>
            </a:r>
          </a:p>
          <a:p>
            <a:endParaRPr lang="el-GR" sz="2400" b="1" dirty="0" smtClean="0">
              <a:solidFill>
                <a:schemeClr val="bg1"/>
              </a:solidFill>
            </a:endParaRPr>
          </a:p>
          <a:p>
            <a:r>
              <a:rPr lang="el-GR" sz="2400" b="1" dirty="0" smtClean="0">
                <a:solidFill>
                  <a:schemeClr val="bg1"/>
                </a:solidFill>
              </a:rPr>
              <a:t>Η </a:t>
            </a:r>
            <a:r>
              <a:rPr lang="el-GR" sz="2400" b="1" dirty="0">
                <a:solidFill>
                  <a:schemeClr val="bg1"/>
                </a:solidFill>
              </a:rPr>
              <a:t>αφετηρία και η βάση του θεάτρου, όπως και κάθε μορφής τέχνης, είναι η ποίηση και η μαγεία. Αν λείψουν αυτά, δεν υπάρχει </a:t>
            </a:r>
            <a:r>
              <a:rPr lang="el-GR" sz="2400" b="1" dirty="0" smtClean="0">
                <a:solidFill>
                  <a:schemeClr val="bg1"/>
                </a:solidFill>
              </a:rPr>
              <a:t>θέατρο</a:t>
            </a:r>
          </a:p>
          <a:p>
            <a:pPr>
              <a:buNone/>
            </a:pPr>
            <a:r>
              <a:rPr lang="el-GR" sz="2400" b="1" dirty="0">
                <a:solidFill>
                  <a:schemeClr val="bg1"/>
                </a:solidFill>
              </a:rPr>
              <a:t> </a:t>
            </a:r>
            <a:r>
              <a:rPr lang="el-GR" sz="2400" b="1" dirty="0" smtClean="0">
                <a:solidFill>
                  <a:schemeClr val="bg1"/>
                </a:solidFill>
              </a:rPr>
              <a:t>                                          Κάρολος Κουν</a:t>
            </a:r>
          </a:p>
          <a:p>
            <a:endParaRPr lang="el-GR" sz="2400" b="1" dirty="0">
              <a:solidFill>
                <a:schemeClr val="bg1"/>
              </a:solidFill>
            </a:endParaRPr>
          </a:p>
          <a:p>
            <a:endParaRPr lang="el-GR" sz="2400" b="1" dirty="0" smtClean="0">
              <a:solidFill>
                <a:schemeClr val="bg1"/>
              </a:solidFill>
            </a:endParaRPr>
          </a:p>
          <a:p>
            <a:endParaRPr lang="el-GR" sz="2400" b="1" dirty="0">
              <a:solidFill>
                <a:schemeClr val="bg1"/>
              </a:solidFill>
            </a:endParaRPr>
          </a:p>
          <a:p>
            <a:pPr>
              <a:buNone/>
            </a:pPr>
            <a:r>
              <a:rPr lang="el-GR" sz="2400" b="1" dirty="0" smtClean="0">
                <a:solidFill>
                  <a:schemeClr val="bg1"/>
                </a:solidFill>
              </a:rPr>
              <a:t>	Υπεύθυνη της ερευνητικής εργασίας «Μια  Ελλάδα θέατρο»</a:t>
            </a:r>
          </a:p>
          <a:p>
            <a:pPr>
              <a:buNone/>
            </a:pPr>
            <a:r>
              <a:rPr lang="el-GR" sz="2400" b="1" dirty="0" smtClean="0">
                <a:solidFill>
                  <a:schemeClr val="bg1"/>
                </a:solidFill>
              </a:rPr>
              <a:t>	Η καθηγήτρια Ευαγγέλου </a:t>
            </a:r>
            <a:r>
              <a:rPr lang="el-GR" sz="2400" b="1" dirty="0" err="1" smtClean="0">
                <a:solidFill>
                  <a:schemeClr val="bg1"/>
                </a:solidFill>
              </a:rPr>
              <a:t>Αρχοντούλα</a:t>
            </a:r>
            <a:r>
              <a:rPr lang="el-GR" sz="2400" b="1" dirty="0" smtClean="0">
                <a:solidFill>
                  <a:schemeClr val="bg1"/>
                </a:solidFill>
              </a:rPr>
              <a:t> - Θεολόγος</a:t>
            </a:r>
            <a:endParaRPr lang="el-GR" sz="2400" dirty="0">
              <a:solidFill>
                <a:schemeClr val="bg1"/>
              </a:solidFill>
            </a:endParaRPr>
          </a:p>
        </p:txBody>
      </p:sp>
      <p:sp>
        <p:nvSpPr>
          <p:cNvPr id="2" name="1 - Τίτλος"/>
          <p:cNvSpPr>
            <a:spLocks noGrp="1"/>
          </p:cNvSpPr>
          <p:nvPr>
            <p:ph type="title"/>
          </p:nvPr>
        </p:nvSpPr>
        <p:spPr>
          <a:xfrm>
            <a:off x="457200" y="152400"/>
            <a:ext cx="298376" cy="180256"/>
          </a:xfrm>
        </p:spPr>
        <p:txBody>
          <a:bodyPr>
            <a:normAutofit fontScale="90000"/>
          </a:bodyPr>
          <a:lstStyle/>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TotalTime>
  <Words>133</Words>
  <Application>Microsoft Office PowerPoint</Application>
  <PresentationFormat>Προβολή στην οθόνη (4:3)</PresentationFormat>
  <Paragraphs>16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Χαρτί</vt:lpstr>
      <vt:lpstr>ΜΕΓΑΛΕΣ ΘΕΑΤΡΙΚΕΣ ΠΡΟΣΩΠΙΚΟΤΗΤΕΣ</vt:lpstr>
      <vt:lpstr>Διαφάνεια 2</vt:lpstr>
      <vt:lpstr>Μαρίκα Κοτοπούλη                                                                            Κυβέλη</vt:lpstr>
      <vt:lpstr>Κατίνα Παξινού       Αλέξης Μινωτής  </vt:lpstr>
      <vt:lpstr>Μάνος Κατράκης                                                            Αντιγόνη Βαλάκου</vt:lpstr>
      <vt:lpstr>       Δημήτρης Χορν                                              Έλλη Λαμπέτη</vt:lpstr>
      <vt:lpstr>Διαφάνεια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ΜΕΓΑΛΕΣ ΘΕΑΤΡΙΚΕΣ ΠΡΟΣΩΠΙΚΟΤΗΤΕΣ</dc:title>
  <dc:creator>user</dc:creator>
  <cp:lastModifiedBy>user</cp:lastModifiedBy>
  <cp:revision>4</cp:revision>
  <dcterms:created xsi:type="dcterms:W3CDTF">2015-06-10T20:22:31Z</dcterms:created>
  <dcterms:modified xsi:type="dcterms:W3CDTF">2015-06-10T21:00:23Z</dcterms:modified>
</cp:coreProperties>
</file>