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2822679-7E5B-4165-BEC0-190CE4234552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B7394BB-7024-42BE-8B6B-CB0CC9B3D47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928;&#929;&#927;&#915;&#929;&#913;&#924;&#924;&#913;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ΕΝΕΡΓΩ</a:t>
            </a:r>
            <a:endParaRPr lang="el-G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7624" y="2708920"/>
            <a:ext cx="23262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ΒΟΗΘΩ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98571" y="5157192"/>
            <a:ext cx="377699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ΕΝΗΜΕΡΩΝΩ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Left Arrow 7">
            <a:hlinkClick r:id="rId2" action="ppaction://hlinkpres?slideindex=9&amp;slidetitle=Slide 9"/>
          </p:cNvPr>
          <p:cNvSpPr/>
          <p:nvPr/>
        </p:nvSpPr>
        <p:spPr>
          <a:xfrm>
            <a:off x="7524328" y="6165304"/>
            <a:ext cx="504056" cy="432048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Ζωντάνια</vt:lpstr>
      <vt:lpstr>ΕΝΕΡΓΩ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ΕΝΕΡΓΩ</dc:title>
  <dc:creator>ΣΟΦΙΑ</dc:creator>
  <cp:lastModifiedBy>a</cp:lastModifiedBy>
  <cp:revision>4</cp:revision>
  <dcterms:created xsi:type="dcterms:W3CDTF">2014-03-19T03:04:09Z</dcterms:created>
  <dcterms:modified xsi:type="dcterms:W3CDTF">2014-05-11T13:30:07Z</dcterms:modified>
</cp:coreProperties>
</file>